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990" r:id="rId1"/>
  </p:sldMasterIdLst>
  <p:notesMasterIdLst>
    <p:notesMasterId r:id="rId4"/>
  </p:notesMasterIdLst>
  <p:handoutMasterIdLst>
    <p:handoutMasterId r:id="rId5"/>
  </p:handoutMasterIdLst>
  <p:sldIdLst>
    <p:sldId id="273" r:id="rId2"/>
    <p:sldId id="270" r:id="rId3"/>
  </p:sldIdLst>
  <p:sldSz cx="6858000" cy="9906000" type="A4"/>
  <p:notesSz cx="6735763" cy="9866313"/>
  <p:defaultTextStyle>
    <a:defPPr>
      <a:defRPr lang="ja-JP"/>
    </a:defPPr>
    <a:lvl1pPr algn="l" defTabSz="477838" rtl="0" eaLnBrk="0" fontAlgn="base" hangingPunct="0">
      <a:spcBef>
        <a:spcPct val="0"/>
      </a:spcBef>
      <a:spcAft>
        <a:spcPct val="0"/>
      </a:spcAft>
      <a:defRPr sz="1900" kern="1200">
        <a:solidFill>
          <a:schemeClr val="tx1"/>
        </a:solidFill>
        <a:latin typeface="Calibri" panose="020F0502020204030204" pitchFamily="34" charset="0"/>
        <a:ea typeface="ＭＳ Ｐゴシック" panose="020B0600070205080204" pitchFamily="50" charset="-128"/>
        <a:cs typeface="+mn-cs"/>
      </a:defRPr>
    </a:lvl1pPr>
    <a:lvl2pPr marL="477838" indent="-20638" algn="l" defTabSz="477838" rtl="0" eaLnBrk="0" fontAlgn="base" hangingPunct="0">
      <a:spcBef>
        <a:spcPct val="0"/>
      </a:spcBef>
      <a:spcAft>
        <a:spcPct val="0"/>
      </a:spcAft>
      <a:defRPr sz="1900" kern="1200">
        <a:solidFill>
          <a:schemeClr val="tx1"/>
        </a:solidFill>
        <a:latin typeface="Calibri" panose="020F0502020204030204" pitchFamily="34" charset="0"/>
        <a:ea typeface="ＭＳ Ｐゴシック" panose="020B0600070205080204" pitchFamily="50" charset="-128"/>
        <a:cs typeface="+mn-cs"/>
      </a:defRPr>
    </a:lvl2pPr>
    <a:lvl3pPr marL="957263" indent="-42863" algn="l" defTabSz="477838" rtl="0" eaLnBrk="0" fontAlgn="base" hangingPunct="0">
      <a:spcBef>
        <a:spcPct val="0"/>
      </a:spcBef>
      <a:spcAft>
        <a:spcPct val="0"/>
      </a:spcAft>
      <a:defRPr sz="1900" kern="1200">
        <a:solidFill>
          <a:schemeClr val="tx1"/>
        </a:solidFill>
        <a:latin typeface="Calibri" panose="020F0502020204030204" pitchFamily="34" charset="0"/>
        <a:ea typeface="ＭＳ Ｐゴシック" panose="020B0600070205080204" pitchFamily="50" charset="-128"/>
        <a:cs typeface="+mn-cs"/>
      </a:defRPr>
    </a:lvl3pPr>
    <a:lvl4pPr marL="1436688" indent="-65088" algn="l" defTabSz="477838" rtl="0" eaLnBrk="0" fontAlgn="base" hangingPunct="0">
      <a:spcBef>
        <a:spcPct val="0"/>
      </a:spcBef>
      <a:spcAft>
        <a:spcPct val="0"/>
      </a:spcAft>
      <a:defRPr sz="1900" kern="1200">
        <a:solidFill>
          <a:schemeClr val="tx1"/>
        </a:solidFill>
        <a:latin typeface="Calibri" panose="020F0502020204030204" pitchFamily="34" charset="0"/>
        <a:ea typeface="ＭＳ Ｐゴシック" panose="020B0600070205080204" pitchFamily="50" charset="-128"/>
        <a:cs typeface="+mn-cs"/>
      </a:defRPr>
    </a:lvl4pPr>
    <a:lvl5pPr marL="1914525" indent="-85725" algn="l" defTabSz="477838" rtl="0" eaLnBrk="0" fontAlgn="base" hangingPunct="0">
      <a:spcBef>
        <a:spcPct val="0"/>
      </a:spcBef>
      <a:spcAft>
        <a:spcPct val="0"/>
      </a:spcAft>
      <a:defRPr sz="1900"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sz="1900"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sz="1900"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sz="1900"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sz="1900"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19">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FF"/>
    <a:srgbClr val="00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09" autoAdjust="0"/>
    <p:restoredTop sz="94660"/>
  </p:normalViewPr>
  <p:slideViewPr>
    <p:cSldViewPr snapToGrid="0" snapToObjects="1">
      <p:cViewPr>
        <p:scale>
          <a:sx n="69" d="100"/>
          <a:sy n="69" d="100"/>
        </p:scale>
        <p:origin x="1521" y="-429"/>
      </p:cViewPr>
      <p:guideLst>
        <p:guide orient="horz" pos="3119"/>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B5EAA1A-415A-4C73-8205-448F8A3317D8}"/>
              </a:ext>
            </a:extLst>
          </p:cNvPr>
          <p:cNvSpPr>
            <a:spLocks noGrp="1" noChangeArrowheads="1"/>
          </p:cNvSpPr>
          <p:nvPr>
            <p:ph type="hdr" sz="quarter"/>
          </p:nvPr>
        </p:nvSpPr>
        <p:spPr bwMode="auto">
          <a:xfrm>
            <a:off x="0" y="0"/>
            <a:ext cx="2919413"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a:buFont typeface="Arial" charset="0"/>
              <a:buNone/>
              <a:defRPr kumimoji="1" sz="1200">
                <a:ea typeface="ＭＳ Ｐゴシック" charset="-128"/>
              </a:defRPr>
            </a:lvl1pPr>
          </a:lstStyle>
          <a:p>
            <a:pPr>
              <a:defRPr/>
            </a:pPr>
            <a:endParaRPr lang="en-US" altLang="ja-JP"/>
          </a:p>
        </p:txBody>
      </p:sp>
      <p:sp>
        <p:nvSpPr>
          <p:cNvPr id="17411" name="Rectangle 3">
            <a:extLst>
              <a:ext uri="{FF2B5EF4-FFF2-40B4-BE49-F238E27FC236}">
                <a16:creationId xmlns:a16="http://schemas.microsoft.com/office/drawing/2014/main" id="{D9544A2E-C08C-4B3A-A232-CC6BDCFB6DDA}"/>
              </a:ext>
            </a:extLst>
          </p:cNvPr>
          <p:cNvSpPr>
            <a:spLocks noGrp="1" noChangeArrowheads="1"/>
          </p:cNvSpPr>
          <p:nvPr>
            <p:ph type="dt" sz="quarter" idx="1"/>
          </p:nvPr>
        </p:nvSpPr>
        <p:spPr bwMode="auto">
          <a:xfrm>
            <a:off x="3814763" y="0"/>
            <a:ext cx="2919412"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buFont typeface="Arial" charset="0"/>
              <a:buNone/>
              <a:defRPr kumimoji="1" sz="1200">
                <a:ea typeface="ＭＳ Ｐゴシック" charset="-128"/>
              </a:defRPr>
            </a:lvl1pPr>
          </a:lstStyle>
          <a:p>
            <a:pPr>
              <a:defRPr/>
            </a:pPr>
            <a:fld id="{34F2BB46-9921-4862-B910-92E1B530D771}" type="datetimeFigureOut">
              <a:rPr lang="ja-JP" altLang="en-US"/>
              <a:pPr>
                <a:defRPr/>
              </a:pPr>
              <a:t>2019/10/3</a:t>
            </a:fld>
            <a:endParaRPr lang="en-US" altLang="ja-JP" dirty="0"/>
          </a:p>
        </p:txBody>
      </p:sp>
      <p:sp>
        <p:nvSpPr>
          <p:cNvPr id="17412" name="Rectangle 4">
            <a:extLst>
              <a:ext uri="{FF2B5EF4-FFF2-40B4-BE49-F238E27FC236}">
                <a16:creationId xmlns:a16="http://schemas.microsoft.com/office/drawing/2014/main" id="{1438F4EF-D934-4963-85F8-C16FA1A2D0C3}"/>
              </a:ext>
            </a:extLst>
          </p:cNvPr>
          <p:cNvSpPr>
            <a:spLocks noGrp="1" noChangeArrowheads="1"/>
          </p:cNvSpPr>
          <p:nvPr>
            <p:ph type="ftr" sz="quarter" idx="2"/>
          </p:nvPr>
        </p:nvSpPr>
        <p:spPr bwMode="auto">
          <a:xfrm>
            <a:off x="0" y="9371013"/>
            <a:ext cx="2919413" cy="493712"/>
          </a:xfrm>
          <a:prstGeom prst="rect">
            <a:avLst/>
          </a:prstGeom>
          <a:noFill/>
          <a:ln>
            <a:noFill/>
          </a:ln>
          <a:effectLst/>
        </p:spPr>
        <p:txBody>
          <a:bodyPr vert="horz" wrap="square" lIns="91440" tIns="45720" rIns="91440" bIns="45720" numCol="1" anchor="b" anchorCtr="0" compatLnSpc="1">
            <a:prstTxWarp prst="textNoShape">
              <a:avLst/>
            </a:prstTxWarp>
          </a:bodyPr>
          <a:lstStyle>
            <a:lvl1pPr>
              <a:buFont typeface="Arial" charset="0"/>
              <a:buNone/>
              <a:defRPr kumimoji="1" sz="1200">
                <a:ea typeface="ＭＳ Ｐゴシック" charset="-128"/>
              </a:defRPr>
            </a:lvl1pPr>
          </a:lstStyle>
          <a:p>
            <a:pPr>
              <a:defRPr/>
            </a:pPr>
            <a:endParaRPr lang="en-US" altLang="ja-JP"/>
          </a:p>
        </p:txBody>
      </p:sp>
      <p:sp>
        <p:nvSpPr>
          <p:cNvPr id="17413" name="Rectangle 5">
            <a:extLst>
              <a:ext uri="{FF2B5EF4-FFF2-40B4-BE49-F238E27FC236}">
                <a16:creationId xmlns:a16="http://schemas.microsoft.com/office/drawing/2014/main" id="{07281656-E957-4B09-9EBC-F4A2FCCB67AC}"/>
              </a:ext>
            </a:extLst>
          </p:cNvPr>
          <p:cNvSpPr>
            <a:spLocks noGrp="1" noChangeArrowheads="1"/>
          </p:cNvSpPr>
          <p:nvPr>
            <p:ph type="sldNum" sz="quarter" idx="3"/>
          </p:nvPr>
        </p:nvSpPr>
        <p:spPr bwMode="auto">
          <a:xfrm>
            <a:off x="3814763" y="9371013"/>
            <a:ext cx="2919412" cy="493712"/>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buFont typeface="Arial" panose="020B0604020202020204" pitchFamily="34" charset="0"/>
              <a:buNone/>
              <a:defRPr kumimoji="1" sz="1200"/>
            </a:lvl1pPr>
          </a:lstStyle>
          <a:p>
            <a:pPr>
              <a:defRPr/>
            </a:pPr>
            <a:fld id="{5E6F6C30-FF64-43C0-870F-468CDEE67D8E}"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ー 1">
            <a:extLst>
              <a:ext uri="{FF2B5EF4-FFF2-40B4-BE49-F238E27FC236}">
                <a16:creationId xmlns:a16="http://schemas.microsoft.com/office/drawing/2014/main" id="{5777B2E4-F189-4506-B208-3CDF8A38C14B}"/>
              </a:ext>
            </a:extLst>
          </p:cNvPr>
          <p:cNvSpPr>
            <a:spLocks noGrp="1" noChangeArrowheads="1"/>
          </p:cNvSpPr>
          <p:nvPr>
            <p:ph type="hdr" sz="quarter"/>
          </p:nvPr>
        </p:nvSpPr>
        <p:spPr bwMode="auto">
          <a:xfrm>
            <a:off x="0" y="0"/>
            <a:ext cx="2919413" cy="493713"/>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buFont typeface="Arial" charset="0"/>
              <a:buNone/>
              <a:defRPr sz="1200">
                <a:latin typeface="Calibri" charset="0"/>
                <a:ea typeface="ＭＳ Ｐゴシック" charset="0"/>
                <a:cs typeface="ＭＳ Ｐゴシック" charset="0"/>
              </a:defRPr>
            </a:lvl1pPr>
          </a:lstStyle>
          <a:p>
            <a:pPr>
              <a:defRPr/>
            </a:pPr>
            <a:endParaRPr lang="ja-JP" altLang="en-US"/>
          </a:p>
        </p:txBody>
      </p:sp>
      <p:sp>
        <p:nvSpPr>
          <p:cNvPr id="2051" name="日付プレースホルダー 2">
            <a:extLst>
              <a:ext uri="{FF2B5EF4-FFF2-40B4-BE49-F238E27FC236}">
                <a16:creationId xmlns:a16="http://schemas.microsoft.com/office/drawing/2014/main" id="{6FCF9BCB-E63F-458F-A0C0-D3BBE1B47678}"/>
              </a:ext>
            </a:extLst>
          </p:cNvPr>
          <p:cNvSpPr>
            <a:spLocks noGrp="1" noChangeArrowheads="1"/>
          </p:cNvSpPr>
          <p:nvPr>
            <p:ph type="dt" idx="1"/>
          </p:nvPr>
        </p:nvSpPr>
        <p:spPr bwMode="auto">
          <a:xfrm>
            <a:off x="3814763" y="0"/>
            <a:ext cx="2919412" cy="493713"/>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buFont typeface="Arial" charset="0"/>
              <a:buNone/>
              <a:defRPr sz="1200">
                <a:ea typeface="ＭＳ Ｐゴシック" charset="-128"/>
              </a:defRPr>
            </a:lvl1pPr>
          </a:lstStyle>
          <a:p>
            <a:pPr>
              <a:defRPr/>
            </a:pPr>
            <a:fld id="{AF3C6F33-EC97-40F9-AF6F-8A046D1B2816}" type="datetimeFigureOut">
              <a:rPr lang="ja-JP" altLang="en-US"/>
              <a:pPr>
                <a:defRPr/>
              </a:pPr>
              <a:t>2019/10/3</a:t>
            </a:fld>
            <a:endParaRPr lang="en-US" altLang="ja-JP" dirty="0"/>
          </a:p>
        </p:txBody>
      </p:sp>
      <p:sp>
        <p:nvSpPr>
          <p:cNvPr id="2052" name="スライド イメージ プレースホルダー 3">
            <a:extLst>
              <a:ext uri="{FF2B5EF4-FFF2-40B4-BE49-F238E27FC236}">
                <a16:creationId xmlns:a16="http://schemas.microsoft.com/office/drawing/2014/main" id="{B3CEE733-5DB3-41C0-8DB5-71843D9CE807}"/>
              </a:ext>
            </a:extLst>
          </p:cNvPr>
          <p:cNvSpPr>
            <a:spLocks noGrp="1" noRot="1" noChangeAspect="1" noChangeArrowheads="1"/>
          </p:cNvSpPr>
          <p:nvPr>
            <p:ph type="sldImg" idx="2"/>
          </p:nvPr>
        </p:nvSpPr>
        <p:spPr bwMode="auto">
          <a:xfrm>
            <a:off x="2087563" y="739775"/>
            <a:ext cx="2562225" cy="370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sp>
      <p:sp>
        <p:nvSpPr>
          <p:cNvPr id="2053" name="ノート プレースホルダー 4">
            <a:extLst>
              <a:ext uri="{FF2B5EF4-FFF2-40B4-BE49-F238E27FC236}">
                <a16:creationId xmlns:a16="http://schemas.microsoft.com/office/drawing/2014/main" id="{86353674-7F50-4D4B-A475-F80F8C4656AC}"/>
              </a:ext>
            </a:extLst>
          </p:cNvPr>
          <p:cNvSpPr>
            <a:spLocks noGrp="1" noChangeArrowheads="1"/>
          </p:cNvSpPr>
          <p:nvPr>
            <p:ph type="body" sz="quarter" idx="3"/>
          </p:nvPr>
        </p:nvSpPr>
        <p:spPr bwMode="auto">
          <a:xfrm>
            <a:off x="673100" y="4686300"/>
            <a:ext cx="5389563" cy="4440238"/>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noProof="0"/>
              <a:t>マスター テキストの書式設定</a:t>
            </a:r>
          </a:p>
          <a:p>
            <a:pPr lvl="1"/>
            <a:r>
              <a:rPr lang="ja-JP" altLang="en-US" noProof="0"/>
              <a:t>第 </a:t>
            </a:r>
            <a:r>
              <a:rPr lang="en-US" noProof="0"/>
              <a:t>2 </a:t>
            </a:r>
            <a:r>
              <a:rPr lang="ja-JP" altLang="en-US" noProof="0"/>
              <a:t>レベル</a:t>
            </a:r>
          </a:p>
          <a:p>
            <a:pPr lvl="2"/>
            <a:r>
              <a:rPr lang="ja-JP" altLang="en-US" noProof="0"/>
              <a:t>第 </a:t>
            </a:r>
            <a:r>
              <a:rPr lang="en-US" noProof="0"/>
              <a:t>3 </a:t>
            </a:r>
            <a:r>
              <a:rPr lang="ja-JP" altLang="en-US" noProof="0"/>
              <a:t>レベル</a:t>
            </a:r>
          </a:p>
          <a:p>
            <a:pPr lvl="3"/>
            <a:r>
              <a:rPr lang="ja-JP" altLang="en-US" noProof="0"/>
              <a:t>第 </a:t>
            </a:r>
            <a:r>
              <a:rPr lang="en-US" noProof="0"/>
              <a:t>4 </a:t>
            </a:r>
            <a:r>
              <a:rPr lang="ja-JP" altLang="en-US" noProof="0"/>
              <a:t>レベル</a:t>
            </a:r>
          </a:p>
          <a:p>
            <a:pPr lvl="4"/>
            <a:r>
              <a:rPr lang="ja-JP" altLang="en-US" noProof="0"/>
              <a:t>第 </a:t>
            </a:r>
            <a:r>
              <a:rPr lang="en-US" noProof="0"/>
              <a:t>5 </a:t>
            </a:r>
            <a:r>
              <a:rPr lang="ja-JP" altLang="en-US" noProof="0"/>
              <a:t>レベル</a:t>
            </a:r>
          </a:p>
        </p:txBody>
      </p:sp>
      <p:sp>
        <p:nvSpPr>
          <p:cNvPr id="2054" name="フッター プレースホルダー 5">
            <a:extLst>
              <a:ext uri="{FF2B5EF4-FFF2-40B4-BE49-F238E27FC236}">
                <a16:creationId xmlns:a16="http://schemas.microsoft.com/office/drawing/2014/main" id="{FB191A56-081A-4B46-8E4E-A23971B93B7E}"/>
              </a:ext>
            </a:extLst>
          </p:cNvPr>
          <p:cNvSpPr>
            <a:spLocks noGrp="1" noChangeArrowheads="1"/>
          </p:cNvSpPr>
          <p:nvPr>
            <p:ph type="ftr" sz="quarter" idx="4"/>
          </p:nvPr>
        </p:nvSpPr>
        <p:spPr bwMode="auto">
          <a:xfrm>
            <a:off x="0" y="9371013"/>
            <a:ext cx="2919413" cy="493712"/>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buFont typeface="Arial" charset="0"/>
              <a:buNone/>
              <a:defRPr sz="1200">
                <a:latin typeface="Calibri" charset="0"/>
                <a:ea typeface="ＭＳ Ｐゴシック" charset="0"/>
                <a:cs typeface="ＭＳ Ｐゴシック" charset="0"/>
              </a:defRPr>
            </a:lvl1pPr>
          </a:lstStyle>
          <a:p>
            <a:pPr>
              <a:defRPr/>
            </a:pPr>
            <a:endParaRPr lang="ja-JP" altLang="en-US"/>
          </a:p>
        </p:txBody>
      </p:sp>
      <p:sp>
        <p:nvSpPr>
          <p:cNvPr id="2055" name="スライド番号プレースホルダー 6">
            <a:extLst>
              <a:ext uri="{FF2B5EF4-FFF2-40B4-BE49-F238E27FC236}">
                <a16:creationId xmlns:a16="http://schemas.microsoft.com/office/drawing/2014/main" id="{6226295A-4EE1-4207-AC38-3E697E5C3C05}"/>
              </a:ext>
            </a:extLst>
          </p:cNvPr>
          <p:cNvSpPr>
            <a:spLocks noGrp="1" noChangeArrowheads="1"/>
          </p:cNvSpPr>
          <p:nvPr>
            <p:ph type="sldNum" sz="quarter" idx="5"/>
          </p:nvPr>
        </p:nvSpPr>
        <p:spPr bwMode="auto">
          <a:xfrm>
            <a:off x="3814763" y="9371013"/>
            <a:ext cx="2919412" cy="493712"/>
          </a:xfrm>
          <a:prstGeom prst="rect">
            <a:avLst/>
          </a:prstGeom>
          <a:noFill/>
          <a:ln>
            <a:noFill/>
          </a:ln>
        </p:spPr>
        <p:txBody>
          <a:bodyPr vert="horz" wrap="square" lIns="91440" tIns="45720" rIns="91440" bIns="45720" numCol="1" anchor="b" anchorCtr="0" compatLnSpc="1">
            <a:prstTxWarp prst="textNoShape">
              <a:avLst/>
            </a:prstTxWarp>
          </a:bodyPr>
          <a:lstStyle>
            <a:lvl1pPr algn="r" eaLnBrk="1" hangingPunct="1">
              <a:buFont typeface="Arial" panose="020B0604020202020204" pitchFamily="34" charset="0"/>
              <a:buNone/>
              <a:defRPr sz="1200"/>
            </a:lvl1pPr>
          </a:lstStyle>
          <a:p>
            <a:pPr>
              <a:defRPr/>
            </a:pPr>
            <a:fld id="{402DEED1-3A00-4A3A-83A4-ACA06FCA033B}"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kumimoji="1" sz="1200" kern="1200">
        <a:solidFill>
          <a:schemeClr val="tx1"/>
        </a:solidFill>
        <a:latin typeface="Calibri" charset="0"/>
        <a:ea typeface="ＭＳ Ｐゴシック" charset="0"/>
        <a:cs typeface="ＭＳ Ｐゴシック" charset="0"/>
      </a:defRPr>
    </a:lvl1pPr>
    <a:lvl2pPr marL="457200" algn="l" defTabSz="457200" rtl="0" eaLnBrk="0" fontAlgn="base" hangingPunct="0">
      <a:spcBef>
        <a:spcPct val="30000"/>
      </a:spcBef>
      <a:spcAft>
        <a:spcPct val="0"/>
      </a:spcAft>
      <a:defRPr kumimoji="1" sz="1200" kern="1200">
        <a:solidFill>
          <a:schemeClr val="tx1"/>
        </a:solidFill>
        <a:latin typeface="Calibri" charset="0"/>
        <a:ea typeface="ＭＳ Ｐゴシック" charset="0"/>
        <a:cs typeface="+mn-cs"/>
      </a:defRPr>
    </a:lvl2pPr>
    <a:lvl3pPr marL="914400" algn="l" defTabSz="457200" rtl="0" eaLnBrk="0" fontAlgn="base" hangingPunct="0">
      <a:spcBef>
        <a:spcPct val="30000"/>
      </a:spcBef>
      <a:spcAft>
        <a:spcPct val="0"/>
      </a:spcAft>
      <a:defRPr kumimoji="1" sz="1200" kern="1200">
        <a:solidFill>
          <a:schemeClr val="tx1"/>
        </a:solidFill>
        <a:latin typeface="Calibri" charset="0"/>
        <a:ea typeface="ＭＳ Ｐゴシック" charset="0"/>
        <a:cs typeface="+mn-cs"/>
      </a:defRPr>
    </a:lvl3pPr>
    <a:lvl4pPr marL="1371600" algn="l" defTabSz="457200" rtl="0" eaLnBrk="0" fontAlgn="base" hangingPunct="0">
      <a:spcBef>
        <a:spcPct val="30000"/>
      </a:spcBef>
      <a:spcAft>
        <a:spcPct val="0"/>
      </a:spcAft>
      <a:defRPr kumimoji="1" sz="1200" kern="1200">
        <a:solidFill>
          <a:schemeClr val="tx1"/>
        </a:solidFill>
        <a:latin typeface="Calibri" charset="0"/>
        <a:ea typeface="ＭＳ Ｐゴシック" charset="0"/>
        <a:cs typeface="+mn-cs"/>
      </a:defRPr>
    </a:lvl4pPr>
    <a:lvl5pPr marL="1828800" algn="l" defTabSz="457200" rtl="0" eaLnBrk="0" fontAlgn="base" hangingPunct="0">
      <a:spcBef>
        <a:spcPct val="30000"/>
      </a:spcBef>
      <a:spcAft>
        <a:spcPct val="0"/>
      </a:spcAft>
      <a:defRPr kumimoji="1" sz="1200" kern="1200">
        <a:solidFill>
          <a:schemeClr val="tx1"/>
        </a:solidFill>
        <a:latin typeface="Calibri" charset="0"/>
        <a:ea typeface="ＭＳ Ｐゴシック" charset="0"/>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a:extLst>
              <a:ext uri="{FF2B5EF4-FFF2-40B4-BE49-F238E27FC236}">
                <a16:creationId xmlns:a16="http://schemas.microsoft.com/office/drawing/2014/main" id="{DB84EAA4-84AD-47AB-BF65-3D1A8958AEC2}"/>
              </a:ext>
            </a:extLst>
          </p:cNvPr>
          <p:cNvSpPr>
            <a:spLocks noGrp="1" noRot="1" noChangeAspect="1" noChangeArrowheads="1" noTextEdit="1"/>
          </p:cNvSpPr>
          <p:nvPr>
            <p:ph type="sldImg"/>
          </p:nvPr>
        </p:nvSpPr>
        <p:spPr/>
      </p:sp>
      <p:sp>
        <p:nvSpPr>
          <p:cNvPr id="5123" name="ノート プレースホルダー 2">
            <a:extLst>
              <a:ext uri="{FF2B5EF4-FFF2-40B4-BE49-F238E27FC236}">
                <a16:creationId xmlns:a16="http://schemas.microsoft.com/office/drawing/2014/main" id="{A60B43C6-867B-4486-83A9-4E9DC919887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ja-JP" altLang="en-US">
              <a:latin typeface="Calibri" panose="020F0502020204030204" pitchFamily="34" charset="0"/>
              <a:ea typeface="ＭＳ Ｐゴシック" panose="020B0600070205080204" pitchFamily="50" charset="-128"/>
            </a:endParaRPr>
          </a:p>
        </p:txBody>
      </p:sp>
      <p:sp>
        <p:nvSpPr>
          <p:cNvPr id="5124" name="スライド番号プレースホルダー 3">
            <a:extLst>
              <a:ext uri="{FF2B5EF4-FFF2-40B4-BE49-F238E27FC236}">
                <a16:creationId xmlns:a16="http://schemas.microsoft.com/office/drawing/2014/main" id="{BDBDBA1C-5521-4322-A437-3C7F53AF52F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03D356C-7692-47AD-8D75-0E83E1BDF681}" type="slidenum">
              <a:rPr lang="ja-JP" altLang="en-US" smtClean="0"/>
              <a:pPr/>
              <a:t>1</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a:prstGeom prst="rect">
            <a:avLst/>
          </a:prstGeom>
        </p:spPr>
        <p:txBody>
          <a:bodyPr vert="horz"/>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4">
            <a:extLst>
              <a:ext uri="{FF2B5EF4-FFF2-40B4-BE49-F238E27FC236}">
                <a16:creationId xmlns:a16="http://schemas.microsoft.com/office/drawing/2014/main" id="{2C199926-AADD-41AD-B052-7507E1C53F43}"/>
              </a:ext>
            </a:extLst>
          </p:cNvPr>
          <p:cNvSpPr>
            <a:spLocks noGrp="1" noChangeArrowheads="1"/>
          </p:cNvSpPr>
          <p:nvPr>
            <p:ph type="dt" sz="half" idx="10"/>
          </p:nvPr>
        </p:nvSpPr>
        <p:spPr>
          <a:ln/>
        </p:spPr>
        <p:txBody>
          <a:bodyPr/>
          <a:lstStyle>
            <a:lvl1pPr>
              <a:defRPr/>
            </a:lvl1pPr>
          </a:lstStyle>
          <a:p>
            <a:pPr>
              <a:defRPr/>
            </a:pPr>
            <a:fld id="{6D777840-DFE5-40CC-9DD7-AC0CB2D76170}" type="datetime1">
              <a:rPr lang="ja-JP" altLang="en-US"/>
              <a:pPr>
                <a:defRPr/>
              </a:pPr>
              <a:t>2019/10/3</a:t>
            </a:fld>
            <a:endParaRPr lang="en-US" altLang="ja-JP" dirty="0"/>
          </a:p>
        </p:txBody>
      </p:sp>
      <p:sp>
        <p:nvSpPr>
          <p:cNvPr id="5" name="スライド番号プレースホルダー 3">
            <a:extLst>
              <a:ext uri="{FF2B5EF4-FFF2-40B4-BE49-F238E27FC236}">
                <a16:creationId xmlns:a16="http://schemas.microsoft.com/office/drawing/2014/main" id="{CC0B9056-BA46-4D35-BCBA-D4DFB72213FA}"/>
              </a:ext>
            </a:extLst>
          </p:cNvPr>
          <p:cNvSpPr>
            <a:spLocks noGrp="1" noChangeArrowheads="1"/>
          </p:cNvSpPr>
          <p:nvPr>
            <p:ph type="sldNum" sz="quarter" idx="11"/>
          </p:nvPr>
        </p:nvSpPr>
        <p:spPr>
          <a:ln/>
        </p:spPr>
        <p:txBody>
          <a:bodyPr/>
          <a:lstStyle>
            <a:lvl1pPr>
              <a:defRPr/>
            </a:lvl1pPr>
          </a:lstStyle>
          <a:p>
            <a:pPr>
              <a:defRPr/>
            </a:pPr>
            <a:fld id="{E98BFE11-8380-49DE-B1C9-24E586B7703B}" type="slidenum">
              <a:rPr lang="ja-JP" altLang="en-US"/>
              <a:pPr>
                <a:defRPr/>
              </a:pPr>
              <a:t>‹#›</a:t>
            </a:fld>
            <a:endParaRPr lang="en-US" altLang="ja-JP" dirty="0"/>
          </a:p>
        </p:txBody>
      </p:sp>
    </p:spTree>
    <p:extLst>
      <p:ext uri="{BB962C8B-B14F-4D97-AF65-F5344CB8AC3E}">
        <p14:creationId xmlns:p14="http://schemas.microsoft.com/office/powerpoint/2010/main" val="4091179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vert="horz"/>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4">
            <a:extLst>
              <a:ext uri="{FF2B5EF4-FFF2-40B4-BE49-F238E27FC236}">
                <a16:creationId xmlns:a16="http://schemas.microsoft.com/office/drawing/2014/main" id="{877536DD-27ED-4E41-9EC2-E925F36F7935}"/>
              </a:ext>
            </a:extLst>
          </p:cNvPr>
          <p:cNvSpPr>
            <a:spLocks noGrp="1" noChangeArrowheads="1"/>
          </p:cNvSpPr>
          <p:nvPr>
            <p:ph type="dt" sz="half" idx="10"/>
          </p:nvPr>
        </p:nvSpPr>
        <p:spPr>
          <a:ln/>
        </p:spPr>
        <p:txBody>
          <a:bodyPr/>
          <a:lstStyle>
            <a:lvl1pPr>
              <a:defRPr/>
            </a:lvl1pPr>
          </a:lstStyle>
          <a:p>
            <a:pPr>
              <a:defRPr/>
            </a:pPr>
            <a:fld id="{06B07BD3-11B5-44F7-8B60-6825D93FB59A}" type="datetime1">
              <a:rPr lang="ja-JP" altLang="en-US"/>
              <a:pPr>
                <a:defRPr/>
              </a:pPr>
              <a:t>2019/10/3</a:t>
            </a:fld>
            <a:endParaRPr lang="en-US" altLang="ja-JP" dirty="0"/>
          </a:p>
        </p:txBody>
      </p:sp>
      <p:sp>
        <p:nvSpPr>
          <p:cNvPr id="5" name="スライド番号プレースホルダー 3">
            <a:extLst>
              <a:ext uri="{FF2B5EF4-FFF2-40B4-BE49-F238E27FC236}">
                <a16:creationId xmlns:a16="http://schemas.microsoft.com/office/drawing/2014/main" id="{7A90E554-007C-4EC5-8473-301D9EEFC924}"/>
              </a:ext>
            </a:extLst>
          </p:cNvPr>
          <p:cNvSpPr>
            <a:spLocks noGrp="1" noChangeArrowheads="1"/>
          </p:cNvSpPr>
          <p:nvPr>
            <p:ph type="sldNum" sz="quarter" idx="11"/>
          </p:nvPr>
        </p:nvSpPr>
        <p:spPr>
          <a:ln/>
        </p:spPr>
        <p:txBody>
          <a:bodyPr/>
          <a:lstStyle>
            <a:lvl1pPr>
              <a:defRPr/>
            </a:lvl1pPr>
          </a:lstStyle>
          <a:p>
            <a:pPr>
              <a:defRPr/>
            </a:pPr>
            <a:fld id="{F3140900-0B40-4D08-82C3-3A2AF81A177E}" type="slidenum">
              <a:rPr lang="ja-JP" altLang="en-US"/>
              <a:pPr>
                <a:defRPr/>
              </a:pPr>
              <a:t>‹#›</a:t>
            </a:fld>
            <a:endParaRPr lang="en-US" altLang="ja-JP" dirty="0"/>
          </a:p>
        </p:txBody>
      </p:sp>
    </p:spTree>
    <p:extLst>
      <p:ext uri="{BB962C8B-B14F-4D97-AF65-F5344CB8AC3E}">
        <p14:creationId xmlns:p14="http://schemas.microsoft.com/office/powerpoint/2010/main" val="2712386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9988" y="396875"/>
            <a:ext cx="1544637" cy="8442325"/>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875"/>
            <a:ext cx="4484688" cy="84423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4">
            <a:extLst>
              <a:ext uri="{FF2B5EF4-FFF2-40B4-BE49-F238E27FC236}">
                <a16:creationId xmlns:a16="http://schemas.microsoft.com/office/drawing/2014/main" id="{6A72ED76-5117-4A8E-828E-A4FE8D9AAA6E}"/>
              </a:ext>
            </a:extLst>
          </p:cNvPr>
          <p:cNvSpPr>
            <a:spLocks noGrp="1" noChangeArrowheads="1"/>
          </p:cNvSpPr>
          <p:nvPr>
            <p:ph type="dt" sz="half" idx="10"/>
          </p:nvPr>
        </p:nvSpPr>
        <p:spPr>
          <a:ln/>
        </p:spPr>
        <p:txBody>
          <a:bodyPr/>
          <a:lstStyle>
            <a:lvl1pPr>
              <a:defRPr/>
            </a:lvl1pPr>
          </a:lstStyle>
          <a:p>
            <a:pPr>
              <a:defRPr/>
            </a:pPr>
            <a:fld id="{AE6545C9-038F-463B-B7A1-873046AE99FB}" type="datetime1">
              <a:rPr lang="ja-JP" altLang="en-US"/>
              <a:pPr>
                <a:defRPr/>
              </a:pPr>
              <a:t>2019/10/3</a:t>
            </a:fld>
            <a:endParaRPr lang="en-US" altLang="ja-JP" dirty="0"/>
          </a:p>
        </p:txBody>
      </p:sp>
      <p:sp>
        <p:nvSpPr>
          <p:cNvPr id="5" name="スライド番号プレースホルダー 3">
            <a:extLst>
              <a:ext uri="{FF2B5EF4-FFF2-40B4-BE49-F238E27FC236}">
                <a16:creationId xmlns:a16="http://schemas.microsoft.com/office/drawing/2014/main" id="{FC0BAE6C-0A91-48EE-89DD-008057576B9E}"/>
              </a:ext>
            </a:extLst>
          </p:cNvPr>
          <p:cNvSpPr>
            <a:spLocks noGrp="1" noChangeArrowheads="1"/>
          </p:cNvSpPr>
          <p:nvPr>
            <p:ph type="sldNum" sz="quarter" idx="11"/>
          </p:nvPr>
        </p:nvSpPr>
        <p:spPr>
          <a:ln/>
        </p:spPr>
        <p:txBody>
          <a:bodyPr/>
          <a:lstStyle>
            <a:lvl1pPr>
              <a:defRPr/>
            </a:lvl1pPr>
          </a:lstStyle>
          <a:p>
            <a:pPr>
              <a:defRPr/>
            </a:pPr>
            <a:fld id="{1AEC164A-4899-4B6B-A5F4-D7CCA4A6E8A5}" type="slidenum">
              <a:rPr lang="ja-JP" altLang="en-US"/>
              <a:pPr>
                <a:defRPr/>
              </a:pPr>
              <a:t>‹#›</a:t>
            </a:fld>
            <a:endParaRPr lang="en-US" altLang="ja-JP" dirty="0"/>
          </a:p>
        </p:txBody>
      </p:sp>
    </p:spTree>
    <p:extLst>
      <p:ext uri="{BB962C8B-B14F-4D97-AF65-F5344CB8AC3E}">
        <p14:creationId xmlns:p14="http://schemas.microsoft.com/office/powerpoint/2010/main" val="2601120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96875"/>
            <a:ext cx="6181725" cy="84423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4">
            <a:extLst>
              <a:ext uri="{FF2B5EF4-FFF2-40B4-BE49-F238E27FC236}">
                <a16:creationId xmlns:a16="http://schemas.microsoft.com/office/drawing/2014/main" id="{D2B45548-D3C6-4EA6-9928-6F4F5142A6C8}"/>
              </a:ext>
            </a:extLst>
          </p:cNvPr>
          <p:cNvSpPr>
            <a:spLocks noGrp="1" noChangeArrowheads="1"/>
          </p:cNvSpPr>
          <p:nvPr>
            <p:ph type="dt" sz="half" idx="10"/>
          </p:nvPr>
        </p:nvSpPr>
        <p:spPr>
          <a:ln/>
        </p:spPr>
        <p:txBody>
          <a:bodyPr/>
          <a:lstStyle>
            <a:lvl1pPr>
              <a:defRPr/>
            </a:lvl1pPr>
          </a:lstStyle>
          <a:p>
            <a:pPr>
              <a:defRPr/>
            </a:pPr>
            <a:fld id="{2399EE09-EAC1-4427-B46D-327AD6108557}" type="datetime1">
              <a:rPr lang="ja-JP" altLang="en-US"/>
              <a:pPr>
                <a:defRPr/>
              </a:pPr>
              <a:t>2019/10/3</a:t>
            </a:fld>
            <a:endParaRPr lang="en-US" altLang="ja-JP" dirty="0"/>
          </a:p>
        </p:txBody>
      </p:sp>
      <p:sp>
        <p:nvSpPr>
          <p:cNvPr id="4" name="スライド番号プレースホルダー 3">
            <a:extLst>
              <a:ext uri="{FF2B5EF4-FFF2-40B4-BE49-F238E27FC236}">
                <a16:creationId xmlns:a16="http://schemas.microsoft.com/office/drawing/2014/main" id="{FCA08D4A-CFBE-458D-A0A5-E04A2B0ABD4D}"/>
              </a:ext>
            </a:extLst>
          </p:cNvPr>
          <p:cNvSpPr>
            <a:spLocks noGrp="1" noChangeArrowheads="1"/>
          </p:cNvSpPr>
          <p:nvPr>
            <p:ph type="sldNum" sz="quarter" idx="11"/>
          </p:nvPr>
        </p:nvSpPr>
        <p:spPr>
          <a:ln/>
        </p:spPr>
        <p:txBody>
          <a:bodyPr/>
          <a:lstStyle>
            <a:lvl1pPr>
              <a:defRPr/>
            </a:lvl1pPr>
          </a:lstStyle>
          <a:p>
            <a:pPr>
              <a:defRPr/>
            </a:pPr>
            <a:fld id="{FC88AEA7-5CA3-4CAA-81F9-4497C471C00E}" type="slidenum">
              <a:rPr lang="ja-JP" altLang="en-US"/>
              <a:pPr>
                <a:defRPr/>
              </a:pPr>
              <a:t>‹#›</a:t>
            </a:fld>
            <a:endParaRPr lang="en-US" altLang="ja-JP" dirty="0"/>
          </a:p>
        </p:txBody>
      </p:sp>
    </p:spTree>
    <p:extLst>
      <p:ext uri="{BB962C8B-B14F-4D97-AF65-F5344CB8AC3E}">
        <p14:creationId xmlns:p14="http://schemas.microsoft.com/office/powerpoint/2010/main" val="2683461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vert="horz"/>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4">
            <a:extLst>
              <a:ext uri="{FF2B5EF4-FFF2-40B4-BE49-F238E27FC236}">
                <a16:creationId xmlns:a16="http://schemas.microsoft.com/office/drawing/2014/main" id="{805D30CD-8264-443B-AD83-9B172CC68491}"/>
              </a:ext>
            </a:extLst>
          </p:cNvPr>
          <p:cNvSpPr>
            <a:spLocks noGrp="1" noChangeArrowheads="1"/>
          </p:cNvSpPr>
          <p:nvPr>
            <p:ph type="dt" sz="half" idx="10"/>
          </p:nvPr>
        </p:nvSpPr>
        <p:spPr>
          <a:ln/>
        </p:spPr>
        <p:txBody>
          <a:bodyPr/>
          <a:lstStyle>
            <a:lvl1pPr>
              <a:defRPr/>
            </a:lvl1pPr>
          </a:lstStyle>
          <a:p>
            <a:pPr>
              <a:defRPr/>
            </a:pPr>
            <a:fld id="{D60E3864-9B77-4B0E-8D0D-CDB759837F5D}" type="datetime1">
              <a:rPr lang="ja-JP" altLang="en-US"/>
              <a:pPr>
                <a:defRPr/>
              </a:pPr>
              <a:t>2019/10/3</a:t>
            </a:fld>
            <a:endParaRPr lang="en-US" altLang="ja-JP" dirty="0"/>
          </a:p>
        </p:txBody>
      </p:sp>
      <p:sp>
        <p:nvSpPr>
          <p:cNvPr id="5" name="スライド番号プレースホルダー 3">
            <a:extLst>
              <a:ext uri="{FF2B5EF4-FFF2-40B4-BE49-F238E27FC236}">
                <a16:creationId xmlns:a16="http://schemas.microsoft.com/office/drawing/2014/main" id="{6322DA09-2B26-4937-89B2-FA6212AC5673}"/>
              </a:ext>
            </a:extLst>
          </p:cNvPr>
          <p:cNvSpPr>
            <a:spLocks noGrp="1" noChangeArrowheads="1"/>
          </p:cNvSpPr>
          <p:nvPr>
            <p:ph type="sldNum" sz="quarter" idx="11"/>
          </p:nvPr>
        </p:nvSpPr>
        <p:spPr>
          <a:ln/>
        </p:spPr>
        <p:txBody>
          <a:bodyPr/>
          <a:lstStyle>
            <a:lvl1pPr>
              <a:defRPr/>
            </a:lvl1pPr>
          </a:lstStyle>
          <a:p>
            <a:pPr>
              <a:defRPr/>
            </a:pPr>
            <a:fld id="{20C6460B-5099-4EFC-B8AB-DBD43D72E8A3}" type="slidenum">
              <a:rPr lang="ja-JP" altLang="en-US"/>
              <a:pPr>
                <a:defRPr/>
              </a:pPr>
              <a:t>‹#›</a:t>
            </a:fld>
            <a:endParaRPr lang="en-US" altLang="ja-JP" dirty="0"/>
          </a:p>
        </p:txBody>
      </p:sp>
    </p:spTree>
    <p:extLst>
      <p:ext uri="{BB962C8B-B14F-4D97-AF65-F5344CB8AC3E}">
        <p14:creationId xmlns:p14="http://schemas.microsoft.com/office/powerpoint/2010/main" val="480587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a:prstGeom prst="rect">
            <a:avLst/>
          </a:prstGeom>
        </p:spPr>
        <p:txBody>
          <a:bodyPr vert="horz"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4">
            <a:extLst>
              <a:ext uri="{FF2B5EF4-FFF2-40B4-BE49-F238E27FC236}">
                <a16:creationId xmlns:a16="http://schemas.microsoft.com/office/drawing/2014/main" id="{889D2453-A617-4A3F-9FE1-D398C2DC7D03}"/>
              </a:ext>
            </a:extLst>
          </p:cNvPr>
          <p:cNvSpPr>
            <a:spLocks noGrp="1" noChangeArrowheads="1"/>
          </p:cNvSpPr>
          <p:nvPr>
            <p:ph type="dt" sz="half" idx="10"/>
          </p:nvPr>
        </p:nvSpPr>
        <p:spPr>
          <a:ln/>
        </p:spPr>
        <p:txBody>
          <a:bodyPr/>
          <a:lstStyle>
            <a:lvl1pPr>
              <a:defRPr/>
            </a:lvl1pPr>
          </a:lstStyle>
          <a:p>
            <a:pPr>
              <a:defRPr/>
            </a:pPr>
            <a:fld id="{F13A46AE-6877-41B5-8F00-E95694A19C93}" type="datetime1">
              <a:rPr lang="ja-JP" altLang="en-US"/>
              <a:pPr>
                <a:defRPr/>
              </a:pPr>
              <a:t>2019/10/3</a:t>
            </a:fld>
            <a:endParaRPr lang="en-US" altLang="ja-JP" dirty="0"/>
          </a:p>
        </p:txBody>
      </p:sp>
      <p:sp>
        <p:nvSpPr>
          <p:cNvPr id="5" name="スライド番号プレースホルダー 3">
            <a:extLst>
              <a:ext uri="{FF2B5EF4-FFF2-40B4-BE49-F238E27FC236}">
                <a16:creationId xmlns:a16="http://schemas.microsoft.com/office/drawing/2014/main" id="{1E9D1D75-6C6B-4183-9896-628622079713}"/>
              </a:ext>
            </a:extLst>
          </p:cNvPr>
          <p:cNvSpPr>
            <a:spLocks noGrp="1" noChangeArrowheads="1"/>
          </p:cNvSpPr>
          <p:nvPr>
            <p:ph type="sldNum" sz="quarter" idx="11"/>
          </p:nvPr>
        </p:nvSpPr>
        <p:spPr>
          <a:ln/>
        </p:spPr>
        <p:txBody>
          <a:bodyPr/>
          <a:lstStyle>
            <a:lvl1pPr>
              <a:defRPr/>
            </a:lvl1pPr>
          </a:lstStyle>
          <a:p>
            <a:pPr>
              <a:defRPr/>
            </a:pPr>
            <a:fld id="{43B700D2-526A-4489-ADB0-45BBDBD8CA28}" type="slidenum">
              <a:rPr lang="ja-JP" altLang="en-US"/>
              <a:pPr>
                <a:defRPr/>
              </a:pPr>
              <a:t>‹#›</a:t>
            </a:fld>
            <a:endParaRPr lang="en-US" altLang="ja-JP" dirty="0"/>
          </a:p>
        </p:txBody>
      </p:sp>
    </p:spTree>
    <p:extLst>
      <p:ext uri="{BB962C8B-B14F-4D97-AF65-F5344CB8AC3E}">
        <p14:creationId xmlns:p14="http://schemas.microsoft.com/office/powerpoint/2010/main" val="1967601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vert="horz"/>
          <a:lstStyle/>
          <a:p>
            <a:r>
              <a:rPr lang="ja-JP" altLang="en-US"/>
              <a:t>マスター タイトルの書式設定</a:t>
            </a:r>
          </a:p>
        </p:txBody>
      </p:sp>
      <p:sp>
        <p:nvSpPr>
          <p:cNvPr id="3" name="コンテンツ プレースホルダー 2"/>
          <p:cNvSpPr>
            <a:spLocks noGrp="1"/>
          </p:cNvSpPr>
          <p:nvPr>
            <p:ph sz="half" idx="1"/>
          </p:nvPr>
        </p:nvSpPr>
        <p:spPr>
          <a:xfrm>
            <a:off x="342900" y="1820863"/>
            <a:ext cx="3014663" cy="7018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9963" y="1820863"/>
            <a:ext cx="3014662" cy="7018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1E23D517-2E05-4B3D-8B54-335C4207DD21}"/>
              </a:ext>
            </a:extLst>
          </p:cNvPr>
          <p:cNvSpPr>
            <a:spLocks noGrp="1" noChangeArrowheads="1"/>
          </p:cNvSpPr>
          <p:nvPr>
            <p:ph type="dt" sz="half" idx="10"/>
          </p:nvPr>
        </p:nvSpPr>
        <p:spPr>
          <a:ln/>
        </p:spPr>
        <p:txBody>
          <a:bodyPr/>
          <a:lstStyle>
            <a:lvl1pPr>
              <a:defRPr/>
            </a:lvl1pPr>
          </a:lstStyle>
          <a:p>
            <a:pPr>
              <a:defRPr/>
            </a:pPr>
            <a:fld id="{A891F0A6-D78E-46C6-978B-D8FEDB2AC9AF}" type="datetime1">
              <a:rPr lang="ja-JP" altLang="en-US"/>
              <a:pPr>
                <a:defRPr/>
              </a:pPr>
              <a:t>2019/10/3</a:t>
            </a:fld>
            <a:endParaRPr lang="en-US" altLang="ja-JP" dirty="0"/>
          </a:p>
        </p:txBody>
      </p:sp>
      <p:sp>
        <p:nvSpPr>
          <p:cNvPr id="6" name="スライド番号プレースホルダー 3">
            <a:extLst>
              <a:ext uri="{FF2B5EF4-FFF2-40B4-BE49-F238E27FC236}">
                <a16:creationId xmlns:a16="http://schemas.microsoft.com/office/drawing/2014/main" id="{0F9F226C-C24C-491A-9D26-E5F7B64743C3}"/>
              </a:ext>
            </a:extLst>
          </p:cNvPr>
          <p:cNvSpPr>
            <a:spLocks noGrp="1" noChangeArrowheads="1"/>
          </p:cNvSpPr>
          <p:nvPr>
            <p:ph type="sldNum" sz="quarter" idx="11"/>
          </p:nvPr>
        </p:nvSpPr>
        <p:spPr>
          <a:ln/>
        </p:spPr>
        <p:txBody>
          <a:bodyPr/>
          <a:lstStyle>
            <a:lvl1pPr>
              <a:defRPr/>
            </a:lvl1pPr>
          </a:lstStyle>
          <a:p>
            <a:pPr>
              <a:defRPr/>
            </a:pPr>
            <a:fld id="{B0B0C168-8356-4A46-9A85-BD0F6B60B29F}" type="slidenum">
              <a:rPr lang="ja-JP" altLang="en-US"/>
              <a:pPr>
                <a:defRPr/>
              </a:pPr>
              <a:t>‹#›</a:t>
            </a:fld>
            <a:endParaRPr lang="en-US" altLang="ja-JP" dirty="0"/>
          </a:p>
        </p:txBody>
      </p:sp>
    </p:spTree>
    <p:extLst>
      <p:ext uri="{BB962C8B-B14F-4D97-AF65-F5344CB8AC3E}">
        <p14:creationId xmlns:p14="http://schemas.microsoft.com/office/powerpoint/2010/main" val="3347473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vert="horz"/>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4">
            <a:extLst>
              <a:ext uri="{FF2B5EF4-FFF2-40B4-BE49-F238E27FC236}">
                <a16:creationId xmlns:a16="http://schemas.microsoft.com/office/drawing/2014/main" id="{943FFD98-D224-44F3-87E9-C9E1C7CF845C}"/>
              </a:ext>
            </a:extLst>
          </p:cNvPr>
          <p:cNvSpPr>
            <a:spLocks noGrp="1" noChangeArrowheads="1"/>
          </p:cNvSpPr>
          <p:nvPr>
            <p:ph type="dt" sz="half" idx="10"/>
          </p:nvPr>
        </p:nvSpPr>
        <p:spPr>
          <a:ln/>
        </p:spPr>
        <p:txBody>
          <a:bodyPr/>
          <a:lstStyle>
            <a:lvl1pPr>
              <a:defRPr/>
            </a:lvl1pPr>
          </a:lstStyle>
          <a:p>
            <a:pPr>
              <a:defRPr/>
            </a:pPr>
            <a:fld id="{56EF10D5-9FE3-4446-92A2-F7F80D7BF67C}" type="datetime1">
              <a:rPr lang="ja-JP" altLang="en-US"/>
              <a:pPr>
                <a:defRPr/>
              </a:pPr>
              <a:t>2019/10/3</a:t>
            </a:fld>
            <a:endParaRPr lang="en-US" altLang="ja-JP" dirty="0"/>
          </a:p>
        </p:txBody>
      </p:sp>
      <p:sp>
        <p:nvSpPr>
          <p:cNvPr id="8" name="スライド番号プレースホルダー 3">
            <a:extLst>
              <a:ext uri="{FF2B5EF4-FFF2-40B4-BE49-F238E27FC236}">
                <a16:creationId xmlns:a16="http://schemas.microsoft.com/office/drawing/2014/main" id="{B1C68A7A-A4A1-4490-A849-3E93E7288B3C}"/>
              </a:ext>
            </a:extLst>
          </p:cNvPr>
          <p:cNvSpPr>
            <a:spLocks noGrp="1" noChangeArrowheads="1"/>
          </p:cNvSpPr>
          <p:nvPr>
            <p:ph type="sldNum" sz="quarter" idx="11"/>
          </p:nvPr>
        </p:nvSpPr>
        <p:spPr>
          <a:ln/>
        </p:spPr>
        <p:txBody>
          <a:bodyPr/>
          <a:lstStyle>
            <a:lvl1pPr>
              <a:defRPr/>
            </a:lvl1pPr>
          </a:lstStyle>
          <a:p>
            <a:pPr>
              <a:defRPr/>
            </a:pPr>
            <a:fld id="{FF21DFD7-7BEC-4DE1-B576-C6B47952FABA}" type="slidenum">
              <a:rPr lang="ja-JP" altLang="en-US"/>
              <a:pPr>
                <a:defRPr/>
              </a:pPr>
              <a:t>‹#›</a:t>
            </a:fld>
            <a:endParaRPr lang="en-US" altLang="ja-JP" dirty="0"/>
          </a:p>
        </p:txBody>
      </p:sp>
    </p:spTree>
    <p:extLst>
      <p:ext uri="{BB962C8B-B14F-4D97-AF65-F5344CB8AC3E}">
        <p14:creationId xmlns:p14="http://schemas.microsoft.com/office/powerpoint/2010/main" val="1312080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vert="horz"/>
          <a:lstStyle/>
          <a:p>
            <a:r>
              <a:rPr lang="ja-JP" altLang="en-US"/>
              <a:t>マスター タイトルの書式設定</a:t>
            </a:r>
          </a:p>
        </p:txBody>
      </p:sp>
      <p:sp>
        <p:nvSpPr>
          <p:cNvPr id="3" name="日付プレースホルダー 4">
            <a:extLst>
              <a:ext uri="{FF2B5EF4-FFF2-40B4-BE49-F238E27FC236}">
                <a16:creationId xmlns:a16="http://schemas.microsoft.com/office/drawing/2014/main" id="{15276226-08D1-4672-88A7-86D056143825}"/>
              </a:ext>
            </a:extLst>
          </p:cNvPr>
          <p:cNvSpPr>
            <a:spLocks noGrp="1" noChangeArrowheads="1"/>
          </p:cNvSpPr>
          <p:nvPr>
            <p:ph type="dt" sz="half" idx="10"/>
          </p:nvPr>
        </p:nvSpPr>
        <p:spPr>
          <a:ln/>
        </p:spPr>
        <p:txBody>
          <a:bodyPr/>
          <a:lstStyle>
            <a:lvl1pPr>
              <a:defRPr/>
            </a:lvl1pPr>
          </a:lstStyle>
          <a:p>
            <a:pPr>
              <a:defRPr/>
            </a:pPr>
            <a:fld id="{A00BB53F-2D51-4802-A29D-D677AB6C9E32}" type="datetime1">
              <a:rPr lang="ja-JP" altLang="en-US"/>
              <a:pPr>
                <a:defRPr/>
              </a:pPr>
              <a:t>2019/10/3</a:t>
            </a:fld>
            <a:endParaRPr lang="en-US" altLang="ja-JP" dirty="0"/>
          </a:p>
        </p:txBody>
      </p:sp>
      <p:sp>
        <p:nvSpPr>
          <p:cNvPr id="4" name="スライド番号プレースホルダー 3">
            <a:extLst>
              <a:ext uri="{FF2B5EF4-FFF2-40B4-BE49-F238E27FC236}">
                <a16:creationId xmlns:a16="http://schemas.microsoft.com/office/drawing/2014/main" id="{560B10D3-4591-4158-B21E-D7D4204DB1D8}"/>
              </a:ext>
            </a:extLst>
          </p:cNvPr>
          <p:cNvSpPr>
            <a:spLocks noGrp="1" noChangeArrowheads="1"/>
          </p:cNvSpPr>
          <p:nvPr>
            <p:ph type="sldNum" sz="quarter" idx="11"/>
          </p:nvPr>
        </p:nvSpPr>
        <p:spPr>
          <a:ln/>
        </p:spPr>
        <p:txBody>
          <a:bodyPr/>
          <a:lstStyle>
            <a:lvl1pPr>
              <a:defRPr/>
            </a:lvl1pPr>
          </a:lstStyle>
          <a:p>
            <a:pPr>
              <a:defRPr/>
            </a:pPr>
            <a:fld id="{558CC058-BDE8-4B5B-B3C5-3FFED726101C}" type="slidenum">
              <a:rPr lang="ja-JP" altLang="en-US"/>
              <a:pPr>
                <a:defRPr/>
              </a:pPr>
              <a:t>‹#›</a:t>
            </a:fld>
            <a:endParaRPr lang="en-US" altLang="ja-JP" dirty="0"/>
          </a:p>
        </p:txBody>
      </p:sp>
    </p:spTree>
    <p:extLst>
      <p:ext uri="{BB962C8B-B14F-4D97-AF65-F5344CB8AC3E}">
        <p14:creationId xmlns:p14="http://schemas.microsoft.com/office/powerpoint/2010/main" val="1418414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4">
            <a:extLst>
              <a:ext uri="{FF2B5EF4-FFF2-40B4-BE49-F238E27FC236}">
                <a16:creationId xmlns:a16="http://schemas.microsoft.com/office/drawing/2014/main" id="{8882D7AF-5AB1-44DF-B471-069E79C14D11}"/>
              </a:ext>
            </a:extLst>
          </p:cNvPr>
          <p:cNvSpPr>
            <a:spLocks noGrp="1" noChangeArrowheads="1"/>
          </p:cNvSpPr>
          <p:nvPr>
            <p:ph type="dt" sz="half" idx="10"/>
          </p:nvPr>
        </p:nvSpPr>
        <p:spPr>
          <a:ln/>
        </p:spPr>
        <p:txBody>
          <a:bodyPr/>
          <a:lstStyle>
            <a:lvl1pPr>
              <a:defRPr/>
            </a:lvl1pPr>
          </a:lstStyle>
          <a:p>
            <a:pPr>
              <a:defRPr/>
            </a:pPr>
            <a:fld id="{B90B3FA5-6929-476D-B930-46C6CE342C05}" type="datetime1">
              <a:rPr lang="ja-JP" altLang="en-US"/>
              <a:pPr>
                <a:defRPr/>
              </a:pPr>
              <a:t>2019/10/3</a:t>
            </a:fld>
            <a:endParaRPr lang="en-US" altLang="ja-JP" dirty="0"/>
          </a:p>
        </p:txBody>
      </p:sp>
      <p:sp>
        <p:nvSpPr>
          <p:cNvPr id="3" name="スライド番号プレースホルダー 3">
            <a:extLst>
              <a:ext uri="{FF2B5EF4-FFF2-40B4-BE49-F238E27FC236}">
                <a16:creationId xmlns:a16="http://schemas.microsoft.com/office/drawing/2014/main" id="{32AC38A0-D234-4619-A903-03A083D4602E}"/>
              </a:ext>
            </a:extLst>
          </p:cNvPr>
          <p:cNvSpPr>
            <a:spLocks noGrp="1" noChangeArrowheads="1"/>
          </p:cNvSpPr>
          <p:nvPr>
            <p:ph type="sldNum" sz="quarter" idx="11"/>
          </p:nvPr>
        </p:nvSpPr>
        <p:spPr>
          <a:ln/>
        </p:spPr>
        <p:txBody>
          <a:bodyPr/>
          <a:lstStyle>
            <a:lvl1pPr>
              <a:defRPr/>
            </a:lvl1pPr>
          </a:lstStyle>
          <a:p>
            <a:pPr>
              <a:defRPr/>
            </a:pPr>
            <a:fld id="{AB8A0F3F-412C-4F0C-BEE1-E1742AEFBBFD}" type="slidenum">
              <a:rPr lang="ja-JP" altLang="en-US"/>
              <a:pPr>
                <a:defRPr/>
              </a:pPr>
              <a:t>‹#›</a:t>
            </a:fld>
            <a:endParaRPr lang="en-US" altLang="ja-JP" dirty="0"/>
          </a:p>
        </p:txBody>
      </p:sp>
    </p:spTree>
    <p:extLst>
      <p:ext uri="{BB962C8B-B14F-4D97-AF65-F5344CB8AC3E}">
        <p14:creationId xmlns:p14="http://schemas.microsoft.com/office/powerpoint/2010/main" val="169142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a:prstGeom prst="rect">
            <a:avLst/>
          </a:prstGeom>
        </p:spPr>
        <p:txBody>
          <a:bodyPr vert="horz"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9251B57C-D647-4B6D-B50F-E7D6CE880008}"/>
              </a:ext>
            </a:extLst>
          </p:cNvPr>
          <p:cNvSpPr>
            <a:spLocks noGrp="1" noChangeArrowheads="1"/>
          </p:cNvSpPr>
          <p:nvPr>
            <p:ph type="dt" sz="half" idx="10"/>
          </p:nvPr>
        </p:nvSpPr>
        <p:spPr>
          <a:ln/>
        </p:spPr>
        <p:txBody>
          <a:bodyPr/>
          <a:lstStyle>
            <a:lvl1pPr>
              <a:defRPr/>
            </a:lvl1pPr>
          </a:lstStyle>
          <a:p>
            <a:pPr>
              <a:defRPr/>
            </a:pPr>
            <a:fld id="{549C8038-DFE7-4AC6-B7B7-70EE411E169F}" type="datetime1">
              <a:rPr lang="ja-JP" altLang="en-US"/>
              <a:pPr>
                <a:defRPr/>
              </a:pPr>
              <a:t>2019/10/3</a:t>
            </a:fld>
            <a:endParaRPr lang="en-US" altLang="ja-JP" dirty="0"/>
          </a:p>
        </p:txBody>
      </p:sp>
      <p:sp>
        <p:nvSpPr>
          <p:cNvPr id="6" name="スライド番号プレースホルダー 3">
            <a:extLst>
              <a:ext uri="{FF2B5EF4-FFF2-40B4-BE49-F238E27FC236}">
                <a16:creationId xmlns:a16="http://schemas.microsoft.com/office/drawing/2014/main" id="{C1B834E1-0553-4436-88A9-0BE4F00C0129}"/>
              </a:ext>
            </a:extLst>
          </p:cNvPr>
          <p:cNvSpPr>
            <a:spLocks noGrp="1" noChangeArrowheads="1"/>
          </p:cNvSpPr>
          <p:nvPr>
            <p:ph type="sldNum" sz="quarter" idx="11"/>
          </p:nvPr>
        </p:nvSpPr>
        <p:spPr>
          <a:ln/>
        </p:spPr>
        <p:txBody>
          <a:bodyPr/>
          <a:lstStyle>
            <a:lvl1pPr>
              <a:defRPr/>
            </a:lvl1pPr>
          </a:lstStyle>
          <a:p>
            <a:pPr>
              <a:defRPr/>
            </a:pPr>
            <a:fld id="{CD9E334A-DBE6-4ABB-B8F4-CF36F71992D2}" type="slidenum">
              <a:rPr lang="ja-JP" altLang="en-US"/>
              <a:pPr>
                <a:defRPr/>
              </a:pPr>
              <a:t>‹#›</a:t>
            </a:fld>
            <a:endParaRPr lang="en-US" altLang="ja-JP" dirty="0"/>
          </a:p>
        </p:txBody>
      </p:sp>
    </p:spTree>
    <p:extLst>
      <p:ext uri="{BB962C8B-B14F-4D97-AF65-F5344CB8AC3E}">
        <p14:creationId xmlns:p14="http://schemas.microsoft.com/office/powerpoint/2010/main" val="4235323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a:prstGeom prst="rect">
            <a:avLst/>
          </a:prstGeom>
        </p:spPr>
        <p:txBody>
          <a:bodyPr vert="horz"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15F45265-89B7-4689-8835-294F5521B489}"/>
              </a:ext>
            </a:extLst>
          </p:cNvPr>
          <p:cNvSpPr>
            <a:spLocks noGrp="1" noChangeArrowheads="1"/>
          </p:cNvSpPr>
          <p:nvPr>
            <p:ph type="dt" sz="half" idx="10"/>
          </p:nvPr>
        </p:nvSpPr>
        <p:spPr>
          <a:ln/>
        </p:spPr>
        <p:txBody>
          <a:bodyPr/>
          <a:lstStyle>
            <a:lvl1pPr>
              <a:defRPr/>
            </a:lvl1pPr>
          </a:lstStyle>
          <a:p>
            <a:pPr>
              <a:defRPr/>
            </a:pPr>
            <a:fld id="{36CD1DBB-7862-41F7-8680-F5775FB22E90}" type="datetime1">
              <a:rPr lang="ja-JP" altLang="en-US"/>
              <a:pPr>
                <a:defRPr/>
              </a:pPr>
              <a:t>2019/10/3</a:t>
            </a:fld>
            <a:endParaRPr lang="en-US" altLang="ja-JP" dirty="0"/>
          </a:p>
        </p:txBody>
      </p:sp>
      <p:sp>
        <p:nvSpPr>
          <p:cNvPr id="6" name="スライド番号プレースホルダー 3">
            <a:extLst>
              <a:ext uri="{FF2B5EF4-FFF2-40B4-BE49-F238E27FC236}">
                <a16:creationId xmlns:a16="http://schemas.microsoft.com/office/drawing/2014/main" id="{46D0A1E0-F971-452D-A250-767CFFB230DD}"/>
              </a:ext>
            </a:extLst>
          </p:cNvPr>
          <p:cNvSpPr>
            <a:spLocks noGrp="1" noChangeArrowheads="1"/>
          </p:cNvSpPr>
          <p:nvPr>
            <p:ph type="sldNum" sz="quarter" idx="11"/>
          </p:nvPr>
        </p:nvSpPr>
        <p:spPr>
          <a:ln/>
        </p:spPr>
        <p:txBody>
          <a:bodyPr/>
          <a:lstStyle>
            <a:lvl1pPr>
              <a:defRPr/>
            </a:lvl1pPr>
          </a:lstStyle>
          <a:p>
            <a:pPr>
              <a:defRPr/>
            </a:pPr>
            <a:fld id="{0FC39DA8-D107-4BCA-B3CD-EBAB0BA260C0}" type="slidenum">
              <a:rPr lang="ja-JP" altLang="en-US"/>
              <a:pPr>
                <a:defRPr/>
              </a:pPr>
              <a:t>‹#›</a:t>
            </a:fld>
            <a:endParaRPr lang="en-US" altLang="ja-JP" dirty="0"/>
          </a:p>
        </p:txBody>
      </p:sp>
    </p:spTree>
    <p:extLst>
      <p:ext uri="{BB962C8B-B14F-4D97-AF65-F5344CB8AC3E}">
        <p14:creationId xmlns:p14="http://schemas.microsoft.com/office/powerpoint/2010/main" val="1605160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テキスト ボックス 11">
            <a:extLst>
              <a:ext uri="{FF2B5EF4-FFF2-40B4-BE49-F238E27FC236}">
                <a16:creationId xmlns:a16="http://schemas.microsoft.com/office/drawing/2014/main" id="{3044F381-A3A7-42EA-8ED6-F7958FBFA122}"/>
              </a:ext>
            </a:extLst>
          </p:cNvPr>
          <p:cNvSpPr txBox="1">
            <a:spLocks noChangeArrowheads="1"/>
          </p:cNvSpPr>
          <p:nvPr userDrawn="1"/>
        </p:nvSpPr>
        <p:spPr bwMode="auto">
          <a:xfrm>
            <a:off x="2181225" y="2795588"/>
            <a:ext cx="635000" cy="381000"/>
          </a:xfrm>
          <a:prstGeom prst="rect">
            <a:avLst/>
          </a:prstGeom>
          <a:noFill/>
          <a:ln>
            <a:noFill/>
          </a:ln>
        </p:spPr>
        <p:txBody>
          <a:bodyPr>
            <a:spAutoFit/>
          </a:bodyPr>
          <a:lstStyle>
            <a:lvl1pPr>
              <a:defRPr sz="1900">
                <a:solidFill>
                  <a:schemeClr val="tx1"/>
                </a:solidFill>
                <a:latin typeface="Calibri" charset="0"/>
                <a:ea typeface="ＭＳ Ｐゴシック" charset="0"/>
                <a:cs typeface="ＭＳ Ｐゴシック" charset="0"/>
              </a:defRPr>
            </a:lvl1pPr>
            <a:lvl2pPr marL="742950" indent="-285750">
              <a:defRPr sz="1900">
                <a:solidFill>
                  <a:schemeClr val="tx1"/>
                </a:solidFill>
                <a:latin typeface="Calibri" charset="0"/>
                <a:ea typeface="ＭＳ Ｐゴシック" charset="0"/>
              </a:defRPr>
            </a:lvl2pPr>
            <a:lvl3pPr marL="1143000" indent="-228600">
              <a:defRPr sz="1900">
                <a:solidFill>
                  <a:schemeClr val="tx1"/>
                </a:solidFill>
                <a:latin typeface="Calibri" charset="0"/>
                <a:ea typeface="ＭＳ Ｐゴシック" charset="0"/>
              </a:defRPr>
            </a:lvl3pPr>
            <a:lvl4pPr marL="1600200" indent="-228600">
              <a:defRPr sz="1900">
                <a:solidFill>
                  <a:schemeClr val="tx1"/>
                </a:solidFill>
                <a:latin typeface="Calibri" charset="0"/>
                <a:ea typeface="ＭＳ Ｐゴシック" charset="0"/>
              </a:defRPr>
            </a:lvl4pPr>
            <a:lvl5pPr marL="2057400" indent="-228600">
              <a:defRPr sz="1900">
                <a:solidFill>
                  <a:schemeClr val="tx1"/>
                </a:solidFill>
                <a:latin typeface="Calibri" charset="0"/>
                <a:ea typeface="ＭＳ Ｐゴシック" charset="0"/>
              </a:defRPr>
            </a:lvl5pPr>
            <a:lvl6pPr marL="2514600" indent="-228600" defTabSz="477838" eaLnBrk="0" fontAlgn="base" hangingPunct="0">
              <a:spcBef>
                <a:spcPct val="0"/>
              </a:spcBef>
              <a:spcAft>
                <a:spcPct val="0"/>
              </a:spcAft>
              <a:buFont typeface="Arial" charset="0"/>
              <a:defRPr sz="1900">
                <a:solidFill>
                  <a:schemeClr val="tx1"/>
                </a:solidFill>
                <a:latin typeface="Calibri" charset="0"/>
                <a:ea typeface="ＭＳ Ｐゴシック" charset="0"/>
              </a:defRPr>
            </a:lvl6pPr>
            <a:lvl7pPr marL="2971800" indent="-228600" defTabSz="477838" eaLnBrk="0" fontAlgn="base" hangingPunct="0">
              <a:spcBef>
                <a:spcPct val="0"/>
              </a:spcBef>
              <a:spcAft>
                <a:spcPct val="0"/>
              </a:spcAft>
              <a:buFont typeface="Arial" charset="0"/>
              <a:defRPr sz="1900">
                <a:solidFill>
                  <a:schemeClr val="tx1"/>
                </a:solidFill>
                <a:latin typeface="Calibri" charset="0"/>
                <a:ea typeface="ＭＳ Ｐゴシック" charset="0"/>
              </a:defRPr>
            </a:lvl7pPr>
            <a:lvl8pPr marL="3429000" indent="-228600" defTabSz="477838" eaLnBrk="0" fontAlgn="base" hangingPunct="0">
              <a:spcBef>
                <a:spcPct val="0"/>
              </a:spcBef>
              <a:spcAft>
                <a:spcPct val="0"/>
              </a:spcAft>
              <a:buFont typeface="Arial" charset="0"/>
              <a:defRPr sz="1900">
                <a:solidFill>
                  <a:schemeClr val="tx1"/>
                </a:solidFill>
                <a:latin typeface="Calibri" charset="0"/>
                <a:ea typeface="ＭＳ Ｐゴシック" charset="0"/>
              </a:defRPr>
            </a:lvl8pPr>
            <a:lvl9pPr marL="3886200" indent="-228600" defTabSz="477838" eaLnBrk="0" fontAlgn="base" hangingPunct="0">
              <a:spcBef>
                <a:spcPct val="0"/>
              </a:spcBef>
              <a:spcAft>
                <a:spcPct val="0"/>
              </a:spcAft>
              <a:buFont typeface="Arial" charset="0"/>
              <a:defRPr sz="1900">
                <a:solidFill>
                  <a:schemeClr val="tx1"/>
                </a:solidFill>
                <a:latin typeface="Calibri" charset="0"/>
                <a:ea typeface="ＭＳ Ｐゴシック" charset="0"/>
              </a:defRPr>
            </a:lvl9pPr>
          </a:lstStyle>
          <a:p>
            <a:pPr eaLnBrk="1" hangingPunct="1">
              <a:buFont typeface="Arial" charset="0"/>
              <a:buNone/>
              <a:defRPr/>
            </a:pPr>
            <a:endParaRPr lang="ja-JP" altLang="en-US" dirty="0"/>
          </a:p>
        </p:txBody>
      </p:sp>
      <p:sp>
        <p:nvSpPr>
          <p:cNvPr id="1027" name="テキスト プレースホルダー 2">
            <a:extLst>
              <a:ext uri="{FF2B5EF4-FFF2-40B4-BE49-F238E27FC236}">
                <a16:creationId xmlns:a16="http://schemas.microsoft.com/office/drawing/2014/main" id="{66C7C146-6AD4-456C-9B9B-A56367819491}"/>
              </a:ext>
            </a:extLst>
          </p:cNvPr>
          <p:cNvSpPr>
            <a:spLocks noGrp="1" noChangeArrowheads="1"/>
          </p:cNvSpPr>
          <p:nvPr>
            <p:ph type="body" idx="1"/>
          </p:nvPr>
        </p:nvSpPr>
        <p:spPr bwMode="auto">
          <a:xfrm>
            <a:off x="342900" y="1820863"/>
            <a:ext cx="6181725" cy="701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4000" rIns="0" bIns="54000" numCol="1" anchor="t" anchorCtr="0" compatLnSpc="1">
            <a:prstTxWarp prst="textNoShape">
              <a:avLst/>
            </a:prstTxWarp>
          </a:bodyPr>
          <a:lstStyle/>
          <a:p>
            <a:pPr lvl="0"/>
            <a:r>
              <a:rPr lang="ja-JP" altLang="en-US"/>
              <a:t>マスター</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028" name="日付プレースホルダー 4">
            <a:extLst>
              <a:ext uri="{FF2B5EF4-FFF2-40B4-BE49-F238E27FC236}">
                <a16:creationId xmlns:a16="http://schemas.microsoft.com/office/drawing/2014/main" id="{5C719FD9-28D4-4C79-95D6-8A59F392D90D}"/>
              </a:ext>
            </a:extLst>
          </p:cNvPr>
          <p:cNvSpPr>
            <a:spLocks noGrp="1" noChangeArrowheads="1"/>
          </p:cNvSpPr>
          <p:nvPr>
            <p:ph type="dt" sz="half" idx="2"/>
          </p:nvPr>
        </p:nvSpPr>
        <p:spPr bwMode="auto">
          <a:xfrm>
            <a:off x="6978650" y="9182100"/>
            <a:ext cx="1600200" cy="527050"/>
          </a:xfrm>
          <a:prstGeom prst="rect">
            <a:avLst/>
          </a:prstGeom>
          <a:noFill/>
          <a:ln>
            <a:noFill/>
          </a:ln>
        </p:spPr>
        <p:txBody>
          <a:bodyPr vert="horz" wrap="square" lIns="95782" tIns="47891" rIns="95782" bIns="47891" numCol="1" anchor="ctr" anchorCtr="0" compatLnSpc="1">
            <a:prstTxWarp prst="textNoShape">
              <a:avLst/>
            </a:prstTxWarp>
          </a:bodyPr>
          <a:lstStyle>
            <a:lvl1pPr eaLnBrk="1" hangingPunct="1">
              <a:buFont typeface="Arial" charset="0"/>
              <a:buNone/>
              <a:defRPr sz="1300">
                <a:solidFill>
                  <a:srgbClr val="A0A0A0"/>
                </a:solidFill>
                <a:latin typeface="Arial" charset="0"/>
                <a:ea typeface="ＭＳ Ｐゴシック" charset="-128"/>
              </a:defRPr>
            </a:lvl1pPr>
          </a:lstStyle>
          <a:p>
            <a:pPr>
              <a:defRPr/>
            </a:pPr>
            <a:fld id="{1AE383FE-0AB1-47DA-A30D-355EBD1B847C}" type="datetime1">
              <a:rPr lang="ja-JP" altLang="en-US"/>
              <a:pPr>
                <a:defRPr/>
              </a:pPr>
              <a:t>2019/10/3</a:t>
            </a:fld>
            <a:endParaRPr lang="en-US" altLang="ja-JP" dirty="0"/>
          </a:p>
        </p:txBody>
      </p:sp>
      <p:sp>
        <p:nvSpPr>
          <p:cNvPr id="1029" name="スライド番号プレースホルダー 3">
            <a:extLst>
              <a:ext uri="{FF2B5EF4-FFF2-40B4-BE49-F238E27FC236}">
                <a16:creationId xmlns:a16="http://schemas.microsoft.com/office/drawing/2014/main" id="{4C359224-2AEA-4D7A-A7CA-C84A8FACEABB}"/>
              </a:ext>
            </a:extLst>
          </p:cNvPr>
          <p:cNvSpPr>
            <a:spLocks noGrp="1" noChangeArrowheads="1"/>
          </p:cNvSpPr>
          <p:nvPr>
            <p:ph type="sldNum" sz="quarter" idx="4"/>
          </p:nvPr>
        </p:nvSpPr>
        <p:spPr bwMode="auto">
          <a:xfrm>
            <a:off x="-212725" y="9285288"/>
            <a:ext cx="134937" cy="519112"/>
          </a:xfrm>
          <a:prstGeom prst="rect">
            <a:avLst/>
          </a:prstGeom>
          <a:noFill/>
          <a:ln>
            <a:noFill/>
          </a:ln>
        </p:spPr>
        <p:txBody>
          <a:bodyPr vert="horz" wrap="square" lIns="0" tIns="47891" rIns="0" bIns="47891" numCol="1" anchor="ctr" anchorCtr="0" compatLnSpc="1">
            <a:prstTxWarp prst="textNoShape">
              <a:avLst/>
            </a:prstTxWarp>
          </a:bodyPr>
          <a:lstStyle>
            <a:lvl1pPr eaLnBrk="1" hangingPunct="1">
              <a:buFont typeface="Arial" panose="020B0604020202020204" pitchFamily="34" charset="0"/>
              <a:buNone/>
              <a:defRPr sz="900">
                <a:solidFill>
                  <a:srgbClr val="000000"/>
                </a:solidFill>
                <a:latin typeface="Arial" panose="020B0604020202020204" pitchFamily="34" charset="0"/>
              </a:defRPr>
            </a:lvl1pPr>
          </a:lstStyle>
          <a:p>
            <a:pPr>
              <a:defRPr/>
            </a:pPr>
            <a:fld id="{107CF70C-FA97-4E19-ABBE-4EA2891C78C0}" type="slidenum">
              <a:rPr lang="ja-JP" altLang="en-US"/>
              <a:pPr>
                <a:defRPr/>
              </a:pPr>
              <a:t>‹#›</a:t>
            </a:fld>
            <a:endParaRPr lang="en-US" altLang="ja-JP" dirty="0"/>
          </a:p>
        </p:txBody>
      </p:sp>
      <p:pic>
        <p:nvPicPr>
          <p:cNvPr id="1030" name="図 12">
            <a:extLst>
              <a:ext uri="{FF2B5EF4-FFF2-40B4-BE49-F238E27FC236}">
                <a16:creationId xmlns:a16="http://schemas.microsoft.com/office/drawing/2014/main" id="{A0297C53-651A-49DE-AE14-AC7F69B09B67}"/>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5457825" y="9417050"/>
            <a:ext cx="13144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91" r:id="rId1"/>
    <p:sldLayoutId id="2147483992" r:id="rId2"/>
    <p:sldLayoutId id="2147483993" r:id="rId3"/>
    <p:sldLayoutId id="2147483994" r:id="rId4"/>
    <p:sldLayoutId id="2147483995" r:id="rId5"/>
    <p:sldLayoutId id="2147483996" r:id="rId6"/>
    <p:sldLayoutId id="2147483997" r:id="rId7"/>
    <p:sldLayoutId id="2147483998" r:id="rId8"/>
    <p:sldLayoutId id="2147483999" r:id="rId9"/>
    <p:sldLayoutId id="2147484000" r:id="rId10"/>
    <p:sldLayoutId id="2147484001" r:id="rId11"/>
    <p:sldLayoutId id="2147484002" r:id="rId12"/>
  </p:sldLayoutIdLst>
  <p:hf hdr="0" ftr="0" dt="0"/>
  <p:txStyles>
    <p:titleStyle>
      <a:lvl1pPr algn="l" defTabSz="477838" rtl="0" eaLnBrk="0" fontAlgn="base" hangingPunct="0">
        <a:spcBef>
          <a:spcPct val="0"/>
        </a:spcBef>
        <a:spcAft>
          <a:spcPct val="0"/>
        </a:spcAft>
        <a:defRPr kumimoji="1" sz="2800">
          <a:solidFill>
            <a:srgbClr val="000000"/>
          </a:solidFill>
          <a:latin typeface="+mj-lt"/>
          <a:ea typeface="+mj-ea"/>
          <a:cs typeface="+mj-cs"/>
        </a:defRPr>
      </a:lvl1pPr>
      <a:lvl2pPr algn="l" defTabSz="477838" rtl="0" eaLnBrk="0" fontAlgn="base" hangingPunct="0">
        <a:spcBef>
          <a:spcPct val="0"/>
        </a:spcBef>
        <a:spcAft>
          <a:spcPct val="0"/>
        </a:spcAft>
        <a:defRPr kumimoji="1" sz="2800">
          <a:solidFill>
            <a:srgbClr val="000000"/>
          </a:solidFill>
          <a:latin typeface="Arial" charset="0"/>
          <a:ea typeface="ＭＳ Ｐゴシック" charset="0"/>
          <a:cs typeface="ＭＳ Ｐゴシック" charset="0"/>
        </a:defRPr>
      </a:lvl2pPr>
      <a:lvl3pPr algn="l" defTabSz="477838" rtl="0" eaLnBrk="0" fontAlgn="base" hangingPunct="0">
        <a:spcBef>
          <a:spcPct val="0"/>
        </a:spcBef>
        <a:spcAft>
          <a:spcPct val="0"/>
        </a:spcAft>
        <a:defRPr kumimoji="1" sz="2800">
          <a:solidFill>
            <a:srgbClr val="000000"/>
          </a:solidFill>
          <a:latin typeface="Arial" charset="0"/>
          <a:ea typeface="ＭＳ Ｐゴシック" charset="0"/>
          <a:cs typeface="ＭＳ Ｐゴシック" charset="0"/>
        </a:defRPr>
      </a:lvl3pPr>
      <a:lvl4pPr algn="l" defTabSz="477838" rtl="0" eaLnBrk="0" fontAlgn="base" hangingPunct="0">
        <a:spcBef>
          <a:spcPct val="0"/>
        </a:spcBef>
        <a:spcAft>
          <a:spcPct val="0"/>
        </a:spcAft>
        <a:defRPr kumimoji="1" sz="2800">
          <a:solidFill>
            <a:srgbClr val="000000"/>
          </a:solidFill>
          <a:latin typeface="Arial" charset="0"/>
          <a:ea typeface="ＭＳ Ｐゴシック" charset="0"/>
          <a:cs typeface="ＭＳ Ｐゴシック" charset="0"/>
        </a:defRPr>
      </a:lvl4pPr>
      <a:lvl5pPr algn="l" defTabSz="477838" rtl="0" eaLnBrk="0" fontAlgn="base" hangingPunct="0">
        <a:spcBef>
          <a:spcPct val="0"/>
        </a:spcBef>
        <a:spcAft>
          <a:spcPct val="0"/>
        </a:spcAft>
        <a:defRPr kumimoji="1" sz="2800">
          <a:solidFill>
            <a:srgbClr val="000000"/>
          </a:solidFill>
          <a:latin typeface="Arial" charset="0"/>
          <a:ea typeface="ＭＳ Ｐゴシック" charset="0"/>
          <a:cs typeface="ＭＳ Ｐゴシック" charset="0"/>
        </a:defRPr>
      </a:lvl5pPr>
      <a:lvl6pPr marL="457200" algn="l" defTabSz="477838" rtl="0" eaLnBrk="0" fontAlgn="base" hangingPunct="0">
        <a:spcBef>
          <a:spcPct val="0"/>
        </a:spcBef>
        <a:spcAft>
          <a:spcPct val="0"/>
        </a:spcAft>
        <a:defRPr sz="2800">
          <a:solidFill>
            <a:srgbClr val="000000"/>
          </a:solidFill>
          <a:latin typeface="Arial" charset="0"/>
          <a:ea typeface="ＭＳ Ｐゴシック" charset="0"/>
          <a:cs typeface="ＭＳ Ｐゴシック" charset="0"/>
        </a:defRPr>
      </a:lvl6pPr>
      <a:lvl7pPr marL="914400" algn="l" defTabSz="477838" rtl="0" eaLnBrk="0" fontAlgn="base" hangingPunct="0">
        <a:spcBef>
          <a:spcPct val="0"/>
        </a:spcBef>
        <a:spcAft>
          <a:spcPct val="0"/>
        </a:spcAft>
        <a:defRPr sz="2800">
          <a:solidFill>
            <a:srgbClr val="000000"/>
          </a:solidFill>
          <a:latin typeface="Arial" charset="0"/>
          <a:ea typeface="ＭＳ Ｐゴシック" charset="0"/>
          <a:cs typeface="ＭＳ Ｐゴシック" charset="0"/>
        </a:defRPr>
      </a:lvl7pPr>
      <a:lvl8pPr marL="1371600" algn="l" defTabSz="477838" rtl="0" eaLnBrk="0" fontAlgn="base" hangingPunct="0">
        <a:spcBef>
          <a:spcPct val="0"/>
        </a:spcBef>
        <a:spcAft>
          <a:spcPct val="0"/>
        </a:spcAft>
        <a:defRPr sz="2800">
          <a:solidFill>
            <a:srgbClr val="000000"/>
          </a:solidFill>
          <a:latin typeface="Arial" charset="0"/>
          <a:ea typeface="ＭＳ Ｐゴシック" charset="0"/>
          <a:cs typeface="ＭＳ Ｐゴシック" charset="0"/>
        </a:defRPr>
      </a:lvl8pPr>
      <a:lvl9pPr marL="1828800" algn="l" defTabSz="477838" rtl="0" eaLnBrk="0" fontAlgn="base" hangingPunct="0">
        <a:spcBef>
          <a:spcPct val="0"/>
        </a:spcBef>
        <a:spcAft>
          <a:spcPct val="0"/>
        </a:spcAft>
        <a:defRPr sz="2800">
          <a:solidFill>
            <a:srgbClr val="000000"/>
          </a:solidFill>
          <a:latin typeface="Arial" charset="0"/>
          <a:ea typeface="ＭＳ Ｐゴシック" charset="0"/>
          <a:cs typeface="ＭＳ Ｐゴシック" charset="0"/>
        </a:defRPr>
      </a:lvl9pPr>
    </p:titleStyle>
    <p:bodyStyle>
      <a:lvl1pPr marL="342900" indent="-342900" algn="l" defTabSz="477838" rtl="0" eaLnBrk="0" fontAlgn="base" hangingPunct="0">
        <a:spcBef>
          <a:spcPct val="20000"/>
        </a:spcBef>
        <a:spcAft>
          <a:spcPct val="0"/>
        </a:spcAft>
        <a:buFont typeface="Arial" panose="020B0604020202020204" pitchFamily="34" charset="0"/>
        <a:defRPr kumimoji="1" sz="2000">
          <a:solidFill>
            <a:srgbClr val="000000"/>
          </a:solidFill>
          <a:latin typeface="+mn-lt"/>
          <a:ea typeface="+mn-ea"/>
          <a:cs typeface="+mn-cs"/>
        </a:defRPr>
      </a:lvl1pPr>
      <a:lvl2pPr marL="935038" indent="-457200" algn="l" defTabSz="477838" rtl="0" eaLnBrk="0" fontAlgn="base" hangingPunct="0">
        <a:spcBef>
          <a:spcPct val="20000"/>
        </a:spcBef>
        <a:spcAft>
          <a:spcPct val="0"/>
        </a:spcAft>
        <a:buFont typeface="Arial" panose="020B0604020202020204" pitchFamily="34" charset="0"/>
        <a:buChar char="•"/>
        <a:defRPr kumimoji="1">
          <a:solidFill>
            <a:srgbClr val="000000"/>
          </a:solidFill>
          <a:latin typeface="+mn-lt"/>
          <a:ea typeface="+mn-ea"/>
        </a:defRPr>
      </a:lvl2pPr>
      <a:lvl3pPr marL="1196975" indent="-238125" algn="l" defTabSz="477838" rtl="0" eaLnBrk="0" fontAlgn="base" hangingPunct="0">
        <a:spcBef>
          <a:spcPct val="20000"/>
        </a:spcBef>
        <a:spcAft>
          <a:spcPct val="0"/>
        </a:spcAft>
        <a:buFont typeface="Arial" panose="020B0604020202020204" pitchFamily="34" charset="0"/>
        <a:buChar char="•"/>
        <a:defRPr kumimoji="1" sz="1600">
          <a:solidFill>
            <a:srgbClr val="000000"/>
          </a:solidFill>
          <a:latin typeface="+mn-lt"/>
          <a:ea typeface="+mn-ea"/>
        </a:defRPr>
      </a:lvl3pPr>
      <a:lvl4pPr marL="1674813" indent="-238125" algn="l" defTabSz="477838" rtl="0" eaLnBrk="0" fontAlgn="base" hangingPunct="0">
        <a:spcBef>
          <a:spcPct val="20000"/>
        </a:spcBef>
        <a:spcAft>
          <a:spcPct val="0"/>
        </a:spcAft>
        <a:buFont typeface="Arial" panose="020B0604020202020204" pitchFamily="34" charset="0"/>
        <a:buChar char="–"/>
        <a:defRPr kumimoji="1" sz="1400">
          <a:solidFill>
            <a:srgbClr val="000000"/>
          </a:solidFill>
          <a:latin typeface="+mn-lt"/>
          <a:ea typeface="+mn-ea"/>
        </a:defRPr>
      </a:lvl4pPr>
      <a:lvl5pPr marL="2154238" indent="-238125" algn="l" defTabSz="477838" rtl="0" eaLnBrk="0" fontAlgn="base" hangingPunct="0">
        <a:spcBef>
          <a:spcPct val="20000"/>
        </a:spcBef>
        <a:spcAft>
          <a:spcPct val="0"/>
        </a:spcAft>
        <a:buFont typeface="Arial" panose="020B0604020202020204" pitchFamily="34" charset="0"/>
        <a:buChar char="»"/>
        <a:defRPr kumimoji="1" sz="1200">
          <a:solidFill>
            <a:srgbClr val="000000"/>
          </a:solidFill>
          <a:latin typeface="+mn-lt"/>
          <a:ea typeface="+mn-ea"/>
        </a:defRPr>
      </a:lvl5pPr>
      <a:lvl6pPr marL="2611438" indent="-238125" algn="l" defTabSz="477838" rtl="0" eaLnBrk="0" fontAlgn="base" hangingPunct="0">
        <a:spcBef>
          <a:spcPct val="20000"/>
        </a:spcBef>
        <a:spcAft>
          <a:spcPct val="0"/>
        </a:spcAft>
        <a:buFont typeface="Arial" charset="0"/>
        <a:buChar char="»"/>
        <a:defRPr sz="1200">
          <a:solidFill>
            <a:srgbClr val="000000"/>
          </a:solidFill>
          <a:latin typeface="+mn-lt"/>
          <a:ea typeface="+mn-ea"/>
        </a:defRPr>
      </a:lvl6pPr>
      <a:lvl7pPr marL="3068638" indent="-238125" algn="l" defTabSz="477838" rtl="0" eaLnBrk="0" fontAlgn="base" hangingPunct="0">
        <a:spcBef>
          <a:spcPct val="20000"/>
        </a:spcBef>
        <a:spcAft>
          <a:spcPct val="0"/>
        </a:spcAft>
        <a:buFont typeface="Arial" charset="0"/>
        <a:buChar char="»"/>
        <a:defRPr sz="1200">
          <a:solidFill>
            <a:srgbClr val="000000"/>
          </a:solidFill>
          <a:latin typeface="+mn-lt"/>
          <a:ea typeface="+mn-ea"/>
        </a:defRPr>
      </a:lvl7pPr>
      <a:lvl8pPr marL="3525838" indent="-238125" algn="l" defTabSz="477838" rtl="0" eaLnBrk="0" fontAlgn="base" hangingPunct="0">
        <a:spcBef>
          <a:spcPct val="20000"/>
        </a:spcBef>
        <a:spcAft>
          <a:spcPct val="0"/>
        </a:spcAft>
        <a:buFont typeface="Arial" charset="0"/>
        <a:buChar char="»"/>
        <a:defRPr sz="1200">
          <a:solidFill>
            <a:srgbClr val="000000"/>
          </a:solidFill>
          <a:latin typeface="+mn-lt"/>
          <a:ea typeface="+mn-ea"/>
        </a:defRPr>
      </a:lvl8pPr>
      <a:lvl9pPr marL="3983038" indent="-238125" algn="l" defTabSz="477838" rtl="0" eaLnBrk="0" fontAlgn="base" hangingPunct="0">
        <a:spcBef>
          <a:spcPct val="20000"/>
        </a:spcBef>
        <a:spcAft>
          <a:spcPct val="0"/>
        </a:spcAft>
        <a:buFont typeface="Arial" charset="0"/>
        <a:buChar char="»"/>
        <a:defRPr sz="1200">
          <a:solidFill>
            <a:srgbClr val="000000"/>
          </a:solidFill>
          <a:latin typeface="+mn-lt"/>
          <a:ea typeface="+mn-ea"/>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B7DEFF7C-2A1B-4B23-B510-7511F75EBF39}"/>
              </a:ext>
            </a:extLst>
          </p:cNvPr>
          <p:cNvSpPr>
            <a:spLocks noChangeArrowheads="1"/>
          </p:cNvSpPr>
          <p:nvPr/>
        </p:nvSpPr>
        <p:spPr bwMode="auto">
          <a:xfrm>
            <a:off x="163513" y="3521075"/>
            <a:ext cx="6600825" cy="1612900"/>
          </a:xfrm>
          <a:prstGeom prst="rect">
            <a:avLst/>
          </a:prstGeom>
          <a:noFill/>
          <a:ln w="25400" cmpd="sng">
            <a:solidFill>
              <a:srgbClr val="000000"/>
            </a:solidFill>
            <a:miter lim="800000"/>
            <a:headEnd/>
            <a:tailEnd/>
          </a:ln>
          <a:effectLst/>
        </p:spPr>
        <p:txBody>
          <a:bodyPr lIns="0" tIns="0" rIns="0" bIns="0" anchor="ctr"/>
          <a:lstStyle>
            <a:lvl1pPr marL="342900" indent="-342900">
              <a:defRPr sz="1900">
                <a:solidFill>
                  <a:schemeClr val="tx1"/>
                </a:solidFill>
                <a:latin typeface="Calibri" panose="020F0502020204030204" pitchFamily="34" charset="0"/>
                <a:ea typeface="ＭＳ Ｐゴシック" panose="020B0600070205080204" pitchFamily="50" charset="-128"/>
              </a:defRPr>
            </a:lvl1pPr>
            <a:lvl2pPr marL="179388">
              <a:defRPr sz="1900">
                <a:solidFill>
                  <a:schemeClr val="tx1"/>
                </a:solidFill>
                <a:latin typeface="Calibri" panose="020F0502020204030204" pitchFamily="34" charset="0"/>
                <a:ea typeface="ＭＳ Ｐゴシック" panose="020B0600070205080204" pitchFamily="50" charset="-128"/>
              </a:defRPr>
            </a:lvl2pPr>
            <a:lvl3pPr marL="1143000" indent="-228600">
              <a:defRPr sz="1900">
                <a:solidFill>
                  <a:schemeClr val="tx1"/>
                </a:solidFill>
                <a:latin typeface="Calibri" panose="020F0502020204030204" pitchFamily="34" charset="0"/>
                <a:ea typeface="ＭＳ Ｐゴシック" panose="020B0600070205080204" pitchFamily="50" charset="-128"/>
              </a:defRPr>
            </a:lvl3pPr>
            <a:lvl4pPr marL="1600200" indent="-228600">
              <a:defRPr sz="1900">
                <a:solidFill>
                  <a:schemeClr val="tx1"/>
                </a:solidFill>
                <a:latin typeface="Calibri" panose="020F0502020204030204" pitchFamily="34" charset="0"/>
                <a:ea typeface="ＭＳ Ｐゴシック" panose="020B0600070205080204" pitchFamily="50" charset="-128"/>
              </a:defRPr>
            </a:lvl4pPr>
            <a:lvl5pPr marL="2057400" indent="-228600">
              <a:defRPr sz="1900">
                <a:solidFill>
                  <a:schemeClr val="tx1"/>
                </a:solidFill>
                <a:latin typeface="Calibri" panose="020F0502020204030204" pitchFamily="34" charset="0"/>
                <a:ea typeface="ＭＳ Ｐゴシック" panose="020B0600070205080204" pitchFamily="50" charset="-128"/>
              </a:defRPr>
            </a:lvl5pPr>
            <a:lvl6pPr marL="2514600" indent="-228600" defTabSz="477838" eaLnBrk="0" fontAlgn="base" hangingPunct="0">
              <a:spcBef>
                <a:spcPct val="0"/>
              </a:spcBef>
              <a:spcAft>
                <a:spcPct val="0"/>
              </a:spcAft>
              <a:buFont typeface="Arial" panose="020B0604020202020204" pitchFamily="34" charset="0"/>
              <a:defRPr sz="1900">
                <a:solidFill>
                  <a:schemeClr val="tx1"/>
                </a:solidFill>
                <a:latin typeface="Calibri" panose="020F0502020204030204" pitchFamily="34" charset="0"/>
                <a:ea typeface="ＭＳ Ｐゴシック" panose="020B0600070205080204" pitchFamily="50" charset="-128"/>
              </a:defRPr>
            </a:lvl6pPr>
            <a:lvl7pPr marL="2971800" indent="-228600" defTabSz="477838" eaLnBrk="0" fontAlgn="base" hangingPunct="0">
              <a:spcBef>
                <a:spcPct val="0"/>
              </a:spcBef>
              <a:spcAft>
                <a:spcPct val="0"/>
              </a:spcAft>
              <a:buFont typeface="Arial" panose="020B0604020202020204" pitchFamily="34" charset="0"/>
              <a:defRPr sz="1900">
                <a:solidFill>
                  <a:schemeClr val="tx1"/>
                </a:solidFill>
                <a:latin typeface="Calibri" panose="020F0502020204030204" pitchFamily="34" charset="0"/>
                <a:ea typeface="ＭＳ Ｐゴシック" panose="020B0600070205080204" pitchFamily="50" charset="-128"/>
              </a:defRPr>
            </a:lvl7pPr>
            <a:lvl8pPr marL="3429000" indent="-228600" defTabSz="477838" eaLnBrk="0" fontAlgn="base" hangingPunct="0">
              <a:spcBef>
                <a:spcPct val="0"/>
              </a:spcBef>
              <a:spcAft>
                <a:spcPct val="0"/>
              </a:spcAft>
              <a:buFont typeface="Arial" panose="020B0604020202020204" pitchFamily="34" charset="0"/>
              <a:defRPr sz="1900">
                <a:solidFill>
                  <a:schemeClr val="tx1"/>
                </a:solidFill>
                <a:latin typeface="Calibri" panose="020F0502020204030204" pitchFamily="34" charset="0"/>
                <a:ea typeface="ＭＳ Ｐゴシック" panose="020B0600070205080204" pitchFamily="50" charset="-128"/>
              </a:defRPr>
            </a:lvl8pPr>
            <a:lvl9pPr marL="3886200" indent="-228600" defTabSz="477838" eaLnBrk="0" fontAlgn="base" hangingPunct="0">
              <a:spcBef>
                <a:spcPct val="0"/>
              </a:spcBef>
              <a:spcAft>
                <a:spcPct val="0"/>
              </a:spcAft>
              <a:buFont typeface="Arial" panose="020B0604020202020204" pitchFamily="34" charset="0"/>
              <a:defRPr sz="1900">
                <a:solidFill>
                  <a:schemeClr val="tx1"/>
                </a:solidFill>
                <a:latin typeface="Calibri" panose="020F0502020204030204" pitchFamily="34" charset="0"/>
                <a:ea typeface="ＭＳ Ｐゴシック" panose="020B0600070205080204" pitchFamily="50" charset="-128"/>
              </a:defRPr>
            </a:lvl9pPr>
          </a:lstStyle>
          <a:p>
            <a:pPr lvl="1" indent="0" algn="just">
              <a:buFont typeface="Arial" panose="020B0604020202020204" pitchFamily="34" charset="0"/>
              <a:buNone/>
              <a:defRPr/>
            </a:pPr>
            <a:r>
              <a:rPr lang="ja-JP" altLang="en-US" sz="1600" b="1" dirty="0">
                <a:solidFill>
                  <a:srgbClr val="000000"/>
                </a:solidFill>
                <a:latin typeface="Meiryo UI" panose="020B0604030504040204" pitchFamily="50" charset="-128"/>
                <a:ea typeface="Meiryo UI" panose="020B0604030504040204" pitchFamily="50" charset="-128"/>
              </a:rPr>
              <a:t>■日時：</a:t>
            </a:r>
            <a:r>
              <a:rPr lang="en-US" altLang="ja-JP" sz="1600" b="1" dirty="0">
                <a:solidFill>
                  <a:srgbClr val="FF0066"/>
                </a:solidFill>
                <a:latin typeface="Meiryo UI" panose="020B0604030504040204" pitchFamily="50" charset="-128"/>
                <a:ea typeface="Meiryo UI" panose="020B0604030504040204" pitchFamily="50" charset="-128"/>
              </a:rPr>
              <a:t>2019</a:t>
            </a:r>
            <a:r>
              <a:rPr lang="ja-JP" altLang="en-US" sz="1600" b="1" dirty="0">
                <a:solidFill>
                  <a:srgbClr val="FF0066"/>
                </a:solidFill>
                <a:latin typeface="Meiryo UI" panose="020B0604030504040204" pitchFamily="50" charset="-128"/>
                <a:ea typeface="Meiryo UI" panose="020B0604030504040204" pitchFamily="50" charset="-128"/>
              </a:rPr>
              <a:t>年</a:t>
            </a:r>
            <a:r>
              <a:rPr lang="en-US" altLang="ja-JP" sz="1600" b="1" dirty="0">
                <a:solidFill>
                  <a:srgbClr val="FF0066"/>
                </a:solidFill>
                <a:latin typeface="Meiryo UI" panose="020B0604030504040204" pitchFamily="50" charset="-128"/>
                <a:ea typeface="Meiryo UI" panose="020B0604030504040204" pitchFamily="50" charset="-128"/>
              </a:rPr>
              <a:t>10</a:t>
            </a:r>
            <a:r>
              <a:rPr lang="ja-JP" altLang="en-US" sz="1600" b="1" dirty="0">
                <a:solidFill>
                  <a:srgbClr val="FF0066"/>
                </a:solidFill>
                <a:latin typeface="Meiryo UI" panose="020B0604030504040204" pitchFamily="50" charset="-128"/>
                <a:ea typeface="Meiryo UI" panose="020B0604030504040204" pitchFamily="50" charset="-128"/>
              </a:rPr>
              <a:t>月</a:t>
            </a:r>
            <a:r>
              <a:rPr lang="en-US" altLang="ja-JP" sz="1600" b="1" dirty="0">
                <a:solidFill>
                  <a:srgbClr val="FF0066"/>
                </a:solidFill>
                <a:latin typeface="Meiryo UI" panose="020B0604030504040204" pitchFamily="50" charset="-128"/>
                <a:ea typeface="Meiryo UI" panose="020B0604030504040204" pitchFamily="50" charset="-128"/>
              </a:rPr>
              <a:t>28</a:t>
            </a:r>
            <a:r>
              <a:rPr lang="ja-JP" altLang="en-US" sz="1600" b="1" dirty="0">
                <a:solidFill>
                  <a:srgbClr val="FF0066"/>
                </a:solidFill>
                <a:latin typeface="Meiryo UI" panose="020B0604030504040204" pitchFamily="50" charset="-128"/>
                <a:ea typeface="Meiryo UI" panose="020B0604030504040204" pitchFamily="50" charset="-128"/>
              </a:rPr>
              <a:t>日（月</a:t>
            </a:r>
            <a:r>
              <a:rPr lang="en-US" altLang="ja-JP" sz="1600" b="1" dirty="0">
                <a:solidFill>
                  <a:srgbClr val="FF0066"/>
                </a:solidFill>
                <a:latin typeface="Meiryo UI" panose="020B0604030504040204" pitchFamily="50" charset="-128"/>
                <a:ea typeface="Meiryo UI" panose="020B0604030504040204" pitchFamily="50" charset="-128"/>
              </a:rPr>
              <a:t>) </a:t>
            </a:r>
          </a:p>
          <a:p>
            <a:pPr lvl="1" indent="0" algn="just">
              <a:buFont typeface="Arial" panose="020B0604020202020204" pitchFamily="34" charset="0"/>
              <a:buNone/>
              <a:defRPr/>
            </a:pPr>
            <a:r>
              <a:rPr lang="ja-JP" altLang="en-US" sz="1600" b="1" dirty="0">
                <a:solidFill>
                  <a:srgbClr val="FF0066"/>
                </a:solidFill>
                <a:latin typeface="Meiryo UI" panose="020B0604030504040204" pitchFamily="50" charset="-128"/>
                <a:ea typeface="Meiryo UI" panose="020B0604030504040204" pitchFamily="50" charset="-128"/>
              </a:rPr>
              <a:t>　　　　　　 </a:t>
            </a:r>
            <a:r>
              <a:rPr lang="en-US" altLang="ja-JP" sz="1600" b="1" dirty="0">
                <a:solidFill>
                  <a:srgbClr val="FF0066"/>
                </a:solidFill>
                <a:latin typeface="Meiryo UI" panose="020B0604030504040204" pitchFamily="50" charset="-128"/>
                <a:ea typeface="Meiryo UI" panose="020B0604030504040204" pitchFamily="50" charset="-128"/>
              </a:rPr>
              <a:t>1</a:t>
            </a:r>
            <a:r>
              <a:rPr lang="ja-JP" altLang="en-US" sz="1600" b="1" dirty="0">
                <a:solidFill>
                  <a:srgbClr val="FF0066"/>
                </a:solidFill>
                <a:latin typeface="Meiryo UI" panose="020B0604030504040204" pitchFamily="50" charset="-128"/>
                <a:ea typeface="Meiryo UI" panose="020B0604030504040204" pitchFamily="50" charset="-128"/>
              </a:rPr>
              <a:t>４：３０ ～ １７：００　</a:t>
            </a:r>
            <a:r>
              <a:rPr lang="ja-JP" altLang="en-US" sz="1600" b="1" dirty="0">
                <a:solidFill>
                  <a:srgbClr val="000000"/>
                </a:solidFill>
                <a:latin typeface="Meiryo UI" panose="020B0604030504040204" pitchFamily="50" charset="-128"/>
                <a:ea typeface="Meiryo UI" panose="020B0604030504040204" pitchFamily="50" charset="-128"/>
              </a:rPr>
              <a:t>（１４：００</a:t>
            </a:r>
            <a:r>
              <a:rPr lang="en-US" altLang="ja-JP" sz="1600" b="1" dirty="0">
                <a:solidFill>
                  <a:srgbClr val="000000"/>
                </a:solidFill>
                <a:latin typeface="Meiryo UI" panose="020B0604030504040204" pitchFamily="50" charset="-128"/>
                <a:ea typeface="Meiryo UI" panose="020B0604030504040204" pitchFamily="50" charset="-128"/>
              </a:rPr>
              <a:t> </a:t>
            </a:r>
            <a:r>
              <a:rPr lang="ja-JP" altLang="en-US" sz="1600" b="1" dirty="0">
                <a:solidFill>
                  <a:srgbClr val="000000"/>
                </a:solidFill>
                <a:latin typeface="Meiryo UI" panose="020B0604030504040204" pitchFamily="50" charset="-128"/>
                <a:ea typeface="Meiryo UI" panose="020B0604030504040204" pitchFamily="50" charset="-128"/>
              </a:rPr>
              <a:t>受付開始）</a:t>
            </a:r>
          </a:p>
          <a:p>
            <a:pPr lvl="1" indent="0" algn="just">
              <a:buFont typeface="Arial" panose="020B0604020202020204" pitchFamily="34" charset="0"/>
              <a:buNone/>
              <a:defRPr/>
            </a:pPr>
            <a:r>
              <a:rPr lang="ja-JP" altLang="en-US" sz="1600" b="1" dirty="0">
                <a:solidFill>
                  <a:srgbClr val="000000"/>
                </a:solidFill>
                <a:latin typeface="Meiryo UI" panose="020B0604030504040204" pitchFamily="50" charset="-128"/>
                <a:ea typeface="Meiryo UI" panose="020B0604030504040204" pitchFamily="50" charset="-128"/>
              </a:rPr>
              <a:t>■会場：東京海上日動火災保険株式会社</a:t>
            </a:r>
          </a:p>
          <a:p>
            <a:pPr lvl="1" indent="0" algn="just">
              <a:buFont typeface="Arial" panose="020B0604020202020204" pitchFamily="34" charset="0"/>
              <a:buNone/>
              <a:defRPr/>
            </a:pPr>
            <a:r>
              <a:rPr lang="ja-JP" altLang="en-US" sz="1600" b="1" dirty="0">
                <a:solidFill>
                  <a:srgbClr val="000000"/>
                </a:solidFill>
                <a:latin typeface="Meiryo UI" panose="020B0604030504040204" pitchFamily="50" charset="-128"/>
                <a:ea typeface="Meiryo UI" panose="020B0604030504040204" pitchFamily="50" charset="-128"/>
              </a:rPr>
              <a:t>　　　　　　新館１５階大会議室</a:t>
            </a:r>
            <a:endParaRPr lang="en-US" altLang="ja-JP" sz="1600" b="1" dirty="0">
              <a:solidFill>
                <a:srgbClr val="000000"/>
              </a:solidFill>
              <a:latin typeface="Meiryo UI" panose="020B0604030504040204" pitchFamily="50" charset="-128"/>
              <a:ea typeface="Meiryo UI" panose="020B0604030504040204" pitchFamily="50" charset="-128"/>
            </a:endParaRPr>
          </a:p>
          <a:p>
            <a:pPr lvl="1" indent="0" algn="just">
              <a:buFont typeface="Arial" panose="020B0604020202020204" pitchFamily="34" charset="0"/>
              <a:buNone/>
              <a:defRPr/>
            </a:pPr>
            <a:r>
              <a:rPr lang="ja-JP" altLang="en-US" sz="1600" b="1" dirty="0">
                <a:solidFill>
                  <a:srgbClr val="000000"/>
                </a:solidFill>
                <a:latin typeface="Meiryo UI" panose="020B0604030504040204" pitchFamily="50" charset="-128"/>
                <a:ea typeface="Meiryo UI" panose="020B0604030504040204" pitchFamily="50" charset="-128"/>
              </a:rPr>
              <a:t>■定員：</a:t>
            </a:r>
            <a:r>
              <a:rPr lang="en-US" altLang="ja-JP" sz="1600" b="1" dirty="0">
                <a:solidFill>
                  <a:srgbClr val="000000"/>
                </a:solidFill>
                <a:latin typeface="Meiryo UI" panose="020B0604030504040204" pitchFamily="50" charset="-128"/>
                <a:ea typeface="Meiryo UI" panose="020B0604030504040204" pitchFamily="50" charset="-128"/>
              </a:rPr>
              <a:t>100</a:t>
            </a:r>
            <a:r>
              <a:rPr lang="ja-JP" altLang="en-US" sz="1600" b="1" dirty="0">
                <a:solidFill>
                  <a:srgbClr val="000000"/>
                </a:solidFill>
                <a:latin typeface="Meiryo UI" panose="020B0604030504040204" pitchFamily="50" charset="-128"/>
                <a:ea typeface="Meiryo UI" panose="020B0604030504040204" pitchFamily="50" charset="-128"/>
              </a:rPr>
              <a:t>名　</a:t>
            </a:r>
            <a:r>
              <a:rPr lang="en-US" altLang="ja-JP" sz="1600" b="1" dirty="0">
                <a:solidFill>
                  <a:srgbClr val="000000"/>
                </a:solidFill>
                <a:latin typeface="Meiryo UI" panose="020B0604030504040204" pitchFamily="50" charset="-128"/>
                <a:ea typeface="Meiryo UI" panose="020B0604030504040204" pitchFamily="50" charset="-128"/>
              </a:rPr>
              <a:t>※</a:t>
            </a:r>
            <a:r>
              <a:rPr lang="ja-JP" altLang="en-US" sz="1600" b="1" dirty="0">
                <a:solidFill>
                  <a:srgbClr val="000000"/>
                </a:solidFill>
                <a:latin typeface="Meiryo UI" panose="020B0604030504040204" pitchFamily="50" charset="-128"/>
                <a:ea typeface="Meiryo UI" panose="020B0604030504040204" pitchFamily="50" charset="-128"/>
              </a:rPr>
              <a:t>定員になり次第締め切らせていただきます。</a:t>
            </a:r>
            <a:endParaRPr lang="en-US" altLang="ja-JP" sz="1600" b="1" dirty="0">
              <a:solidFill>
                <a:srgbClr val="000000"/>
              </a:solidFill>
              <a:latin typeface="Meiryo UI" panose="020B0604030504040204" pitchFamily="50" charset="-128"/>
              <a:ea typeface="Meiryo UI" panose="020B0604030504040204" pitchFamily="50" charset="-128"/>
            </a:endParaRPr>
          </a:p>
          <a:p>
            <a:pPr lvl="1" indent="0" algn="ctr">
              <a:buFont typeface="Arial" panose="020B0604020202020204" pitchFamily="34" charset="0"/>
              <a:buNone/>
              <a:defRPr/>
            </a:pPr>
            <a:r>
              <a:rPr lang="ja-JP" altLang="en-US" sz="1600" b="1" dirty="0">
                <a:solidFill>
                  <a:srgbClr val="000000"/>
                </a:solidFill>
                <a:latin typeface="Meiryo UI" panose="020B0604030504040204" pitchFamily="50" charset="-128"/>
                <a:ea typeface="Meiryo UI" panose="020B0604030504040204" pitchFamily="50" charset="-128"/>
              </a:rPr>
              <a:t>　　　　 </a:t>
            </a:r>
            <a:r>
              <a:rPr lang="en-US" altLang="ja-JP" sz="1600" b="1" dirty="0">
                <a:solidFill>
                  <a:srgbClr val="000000"/>
                </a:solidFill>
                <a:latin typeface="Meiryo UI" panose="020B0604030504040204" pitchFamily="50" charset="-128"/>
                <a:ea typeface="Meiryo UI" panose="020B0604030504040204" pitchFamily="50" charset="-128"/>
              </a:rPr>
              <a:t>※</a:t>
            </a:r>
            <a:r>
              <a:rPr lang="ja-JP" altLang="en-US" sz="1600" b="1" dirty="0">
                <a:solidFill>
                  <a:srgbClr val="000000"/>
                </a:solidFill>
                <a:latin typeface="Meiryo UI" panose="020B0604030504040204" pitchFamily="50" charset="-128"/>
                <a:ea typeface="Meiryo UI" panose="020B0604030504040204" pitchFamily="50" charset="-128"/>
              </a:rPr>
              <a:t>本セミナーは代理店さんへの案内も可能です</a:t>
            </a:r>
            <a:endParaRPr lang="ja-JP" altLang="en-US" sz="1600" dirty="0">
              <a:solidFill>
                <a:srgbClr val="000000"/>
              </a:solidFill>
              <a:latin typeface="Meiryo UI" panose="020B0604030504040204" pitchFamily="50" charset="-128"/>
              <a:ea typeface="Meiryo UI" panose="020B0604030504040204" pitchFamily="50" charset="-128"/>
            </a:endParaRPr>
          </a:p>
        </p:txBody>
      </p:sp>
      <p:sp>
        <p:nvSpPr>
          <p:cNvPr id="4099" name="正方形/長方形 8">
            <a:extLst>
              <a:ext uri="{FF2B5EF4-FFF2-40B4-BE49-F238E27FC236}">
                <a16:creationId xmlns:a16="http://schemas.microsoft.com/office/drawing/2014/main" id="{46779ADF-D5DD-40F1-9939-7475589EAE01}"/>
              </a:ext>
            </a:extLst>
          </p:cNvPr>
          <p:cNvSpPr>
            <a:spLocks noChangeArrowheads="1"/>
          </p:cNvSpPr>
          <p:nvPr/>
        </p:nvSpPr>
        <p:spPr bwMode="auto">
          <a:xfrm>
            <a:off x="3175" y="1590675"/>
            <a:ext cx="6858000" cy="71438"/>
          </a:xfrm>
          <a:prstGeom prst="rect">
            <a:avLst/>
          </a:prstGeom>
          <a:gradFill rotWithShape="1">
            <a:gsLst>
              <a:gs pos="0">
                <a:srgbClr val="002087"/>
              </a:gs>
              <a:gs pos="100000">
                <a:srgbClr val="14A3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95782" tIns="47891" rIns="95782" bIns="47891" anchor="ctr"/>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ctr" eaLnBrk="1" hangingPunct="1">
              <a:spcBef>
                <a:spcPct val="0"/>
              </a:spcBef>
            </a:pPr>
            <a:r>
              <a:rPr kumimoji="0" lang="ja-JP" altLang="en-US" sz="1900">
                <a:solidFill>
                  <a:srgbClr val="FFFFFF"/>
                </a:solidFill>
              </a:rPr>
              <a:t>　　</a:t>
            </a:r>
          </a:p>
        </p:txBody>
      </p:sp>
      <p:sp>
        <p:nvSpPr>
          <p:cNvPr id="3077" name="Rectangle 5">
            <a:extLst>
              <a:ext uri="{FF2B5EF4-FFF2-40B4-BE49-F238E27FC236}">
                <a16:creationId xmlns:a16="http://schemas.microsoft.com/office/drawing/2014/main" id="{6542F631-DEA3-4B92-962C-E6D1576E9056}"/>
              </a:ext>
            </a:extLst>
          </p:cNvPr>
          <p:cNvSpPr>
            <a:spLocks noChangeArrowheads="1"/>
          </p:cNvSpPr>
          <p:nvPr/>
        </p:nvSpPr>
        <p:spPr bwMode="auto">
          <a:xfrm>
            <a:off x="-88900" y="677863"/>
            <a:ext cx="6853238" cy="1036637"/>
          </a:xfrm>
          <a:prstGeom prst="rect">
            <a:avLst/>
          </a:prstGeom>
          <a:noFill/>
          <a:ln>
            <a:noFill/>
          </a:ln>
        </p:spPr>
        <p:txBody>
          <a:bodyPr lIns="74295" tIns="8890" rIns="74295" bIns="8890"/>
          <a:lstStyle>
            <a:lvl1pPr>
              <a:defRPr sz="1900">
                <a:solidFill>
                  <a:schemeClr val="tx1"/>
                </a:solidFill>
                <a:latin typeface="Calibri" panose="020F0502020204030204" pitchFamily="34" charset="0"/>
                <a:ea typeface="ＭＳ Ｐゴシック" panose="020B0600070205080204" pitchFamily="50" charset="-128"/>
              </a:defRPr>
            </a:lvl1pPr>
            <a:lvl2pPr marL="742950" indent="-285750">
              <a:defRPr sz="1900">
                <a:solidFill>
                  <a:schemeClr val="tx1"/>
                </a:solidFill>
                <a:latin typeface="Calibri" panose="020F0502020204030204" pitchFamily="34" charset="0"/>
                <a:ea typeface="ＭＳ Ｐゴシック" panose="020B0600070205080204" pitchFamily="50" charset="-128"/>
              </a:defRPr>
            </a:lvl2pPr>
            <a:lvl3pPr marL="1143000" indent="-228600">
              <a:defRPr sz="1900">
                <a:solidFill>
                  <a:schemeClr val="tx1"/>
                </a:solidFill>
                <a:latin typeface="Calibri" panose="020F0502020204030204" pitchFamily="34" charset="0"/>
                <a:ea typeface="ＭＳ Ｐゴシック" panose="020B0600070205080204" pitchFamily="50" charset="-128"/>
              </a:defRPr>
            </a:lvl3pPr>
            <a:lvl4pPr marL="1600200" indent="-228600">
              <a:defRPr sz="1900">
                <a:solidFill>
                  <a:schemeClr val="tx1"/>
                </a:solidFill>
                <a:latin typeface="Calibri" panose="020F0502020204030204" pitchFamily="34" charset="0"/>
                <a:ea typeface="ＭＳ Ｐゴシック" panose="020B0600070205080204" pitchFamily="50" charset="-128"/>
              </a:defRPr>
            </a:lvl4pPr>
            <a:lvl5pPr marL="2057400" indent="-228600">
              <a:defRPr sz="1900">
                <a:solidFill>
                  <a:schemeClr val="tx1"/>
                </a:solidFill>
                <a:latin typeface="Calibri" panose="020F0502020204030204" pitchFamily="34" charset="0"/>
                <a:ea typeface="ＭＳ Ｐゴシック" panose="020B0600070205080204" pitchFamily="50" charset="-128"/>
              </a:defRPr>
            </a:lvl5pPr>
            <a:lvl6pPr marL="2514600" indent="-228600" defTabSz="477838" eaLnBrk="0" fontAlgn="base" hangingPunct="0">
              <a:spcBef>
                <a:spcPct val="0"/>
              </a:spcBef>
              <a:spcAft>
                <a:spcPct val="0"/>
              </a:spcAft>
              <a:buFont typeface="Arial" panose="020B0604020202020204" pitchFamily="34" charset="0"/>
              <a:defRPr sz="1900">
                <a:solidFill>
                  <a:schemeClr val="tx1"/>
                </a:solidFill>
                <a:latin typeface="Calibri" panose="020F0502020204030204" pitchFamily="34" charset="0"/>
                <a:ea typeface="ＭＳ Ｐゴシック" panose="020B0600070205080204" pitchFamily="50" charset="-128"/>
              </a:defRPr>
            </a:lvl6pPr>
            <a:lvl7pPr marL="2971800" indent="-228600" defTabSz="477838" eaLnBrk="0" fontAlgn="base" hangingPunct="0">
              <a:spcBef>
                <a:spcPct val="0"/>
              </a:spcBef>
              <a:spcAft>
                <a:spcPct val="0"/>
              </a:spcAft>
              <a:buFont typeface="Arial" panose="020B0604020202020204" pitchFamily="34" charset="0"/>
              <a:defRPr sz="1900">
                <a:solidFill>
                  <a:schemeClr val="tx1"/>
                </a:solidFill>
                <a:latin typeface="Calibri" panose="020F0502020204030204" pitchFamily="34" charset="0"/>
                <a:ea typeface="ＭＳ Ｐゴシック" panose="020B0600070205080204" pitchFamily="50" charset="-128"/>
              </a:defRPr>
            </a:lvl7pPr>
            <a:lvl8pPr marL="3429000" indent="-228600" defTabSz="477838" eaLnBrk="0" fontAlgn="base" hangingPunct="0">
              <a:spcBef>
                <a:spcPct val="0"/>
              </a:spcBef>
              <a:spcAft>
                <a:spcPct val="0"/>
              </a:spcAft>
              <a:buFont typeface="Arial" panose="020B0604020202020204" pitchFamily="34" charset="0"/>
              <a:defRPr sz="1900">
                <a:solidFill>
                  <a:schemeClr val="tx1"/>
                </a:solidFill>
                <a:latin typeface="Calibri" panose="020F0502020204030204" pitchFamily="34" charset="0"/>
                <a:ea typeface="ＭＳ Ｐゴシック" panose="020B0600070205080204" pitchFamily="50" charset="-128"/>
              </a:defRPr>
            </a:lvl8pPr>
            <a:lvl9pPr marL="3886200" indent="-228600" defTabSz="477838" eaLnBrk="0" fontAlgn="base" hangingPunct="0">
              <a:spcBef>
                <a:spcPct val="0"/>
              </a:spcBef>
              <a:spcAft>
                <a:spcPct val="0"/>
              </a:spcAft>
              <a:buFont typeface="Arial" panose="020B0604020202020204" pitchFamily="34" charset="0"/>
              <a:defRPr sz="1900">
                <a:solidFill>
                  <a:schemeClr val="tx1"/>
                </a:solidFill>
                <a:latin typeface="Calibri" panose="020F0502020204030204" pitchFamily="34" charset="0"/>
                <a:ea typeface="ＭＳ Ｐゴシック" panose="020B0600070205080204" pitchFamily="50" charset="-128"/>
              </a:defRPr>
            </a:lvl9pPr>
          </a:lstStyle>
          <a:p>
            <a:pPr algn="ctr">
              <a:lnSpc>
                <a:spcPct val="120000"/>
              </a:lnSpc>
              <a:buFont typeface="Arial" panose="020B0604020202020204" pitchFamily="34" charset="0"/>
              <a:buNone/>
              <a:defRPr/>
            </a:pPr>
            <a:r>
              <a:rPr lang="ja-JP" altLang="en-US" sz="2200" b="1" dirty="0">
                <a:solidFill>
                  <a:srgbClr val="000000"/>
                </a:solidFill>
                <a:effectLst>
                  <a:outerShdw blurRad="38100" dist="38100" dir="2700000" algn="tl">
                    <a:srgbClr val="C0C0C0"/>
                  </a:outerShdw>
                </a:effectLst>
                <a:ea typeface="Meiryo UI" panose="020B0604030504040204" pitchFamily="50" charset="-128"/>
              </a:rPr>
              <a:t>東京海上日動　２０１９年度　セミナー</a:t>
            </a:r>
          </a:p>
          <a:p>
            <a:pPr algn="ctr">
              <a:lnSpc>
                <a:spcPct val="120000"/>
              </a:lnSpc>
              <a:buFont typeface="Arial" panose="020B0604020202020204" pitchFamily="34" charset="0"/>
              <a:buNone/>
              <a:defRPr/>
            </a:pPr>
            <a:r>
              <a:rPr lang="ja-JP" altLang="en-US" sz="2400" b="1" dirty="0">
                <a:solidFill>
                  <a:srgbClr val="000000"/>
                </a:solidFill>
                <a:effectLst>
                  <a:outerShdw blurRad="38100" dist="38100" dir="2700000" algn="tl">
                    <a:srgbClr val="C0C0C0"/>
                  </a:outerShdw>
                </a:effectLst>
                <a:ea typeface="Meiryo UI" panose="020B0604030504040204" pitchFamily="50" charset="-128"/>
              </a:rPr>
              <a:t>「労災リスクマネジメントセミナー」</a:t>
            </a:r>
          </a:p>
        </p:txBody>
      </p:sp>
      <p:pic>
        <p:nvPicPr>
          <p:cNvPr id="4101" name="Picture 6">
            <a:extLst>
              <a:ext uri="{FF2B5EF4-FFF2-40B4-BE49-F238E27FC236}">
                <a16:creationId xmlns:a16="http://schemas.microsoft.com/office/drawing/2014/main" id="{CF677DD7-C561-43EF-93C3-5C144CDB2D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8">
            <a:extLst>
              <a:ext uri="{FF2B5EF4-FFF2-40B4-BE49-F238E27FC236}">
                <a16:creationId xmlns:a16="http://schemas.microsoft.com/office/drawing/2014/main" id="{48221A90-46BE-4178-A941-88BAEFF4DE0B}"/>
              </a:ext>
            </a:extLst>
          </p:cNvPr>
          <p:cNvSpPr>
            <a:spLocks noChangeArrowheads="1"/>
          </p:cNvSpPr>
          <p:nvPr/>
        </p:nvSpPr>
        <p:spPr bwMode="auto">
          <a:xfrm>
            <a:off x="138113" y="9534525"/>
            <a:ext cx="5033962" cy="306388"/>
          </a:xfrm>
          <a:prstGeom prst="rect">
            <a:avLst/>
          </a:prstGeom>
          <a:solidFill>
            <a:schemeClr val="bg1"/>
          </a:solidFill>
          <a:ln w="25400" cmpd="sng">
            <a:solidFill>
              <a:srgbClr val="000000"/>
            </a:solidFill>
            <a:miter lim="800000"/>
            <a:headEnd/>
            <a:tailEnd/>
          </a:ln>
          <a:effectLst/>
        </p:spPr>
        <p:txBody>
          <a:bodyPr lIns="0" tIns="0" rIns="0" bIns="0" anchor="ctr"/>
          <a:lstStyle>
            <a:lvl1pPr marL="342900" indent="-342900">
              <a:defRPr kumimoji="1" sz="1900">
                <a:solidFill>
                  <a:schemeClr val="tx1"/>
                </a:solidFill>
                <a:latin typeface="Calibri" pitchFamily="34" charset="0"/>
                <a:ea typeface="ＭＳ Ｐゴシック" charset="-128"/>
              </a:defRPr>
            </a:lvl1pPr>
            <a:lvl2pPr marL="179388">
              <a:defRPr kumimoji="1" sz="1900">
                <a:solidFill>
                  <a:schemeClr val="tx1"/>
                </a:solidFill>
                <a:latin typeface="Calibri" pitchFamily="34" charset="0"/>
                <a:ea typeface="ＭＳ Ｐゴシック" charset="-128"/>
              </a:defRPr>
            </a:lvl2pPr>
            <a:lvl3pPr marL="1143000" indent="-228600">
              <a:defRPr kumimoji="1" sz="1900">
                <a:solidFill>
                  <a:schemeClr val="tx1"/>
                </a:solidFill>
                <a:latin typeface="Calibri" pitchFamily="34" charset="0"/>
                <a:ea typeface="ＭＳ Ｐゴシック" charset="-128"/>
              </a:defRPr>
            </a:lvl3pPr>
            <a:lvl4pPr marL="1600200" indent="-228600">
              <a:defRPr kumimoji="1" sz="1900">
                <a:solidFill>
                  <a:schemeClr val="tx1"/>
                </a:solidFill>
                <a:latin typeface="Calibri" pitchFamily="34" charset="0"/>
                <a:ea typeface="ＭＳ Ｐゴシック" charset="-128"/>
              </a:defRPr>
            </a:lvl4pPr>
            <a:lvl5pPr marL="2057400" indent="-228600">
              <a:defRPr kumimoji="1" sz="1900">
                <a:solidFill>
                  <a:schemeClr val="tx1"/>
                </a:solidFill>
                <a:latin typeface="Calibri" pitchFamily="34" charset="0"/>
                <a:ea typeface="ＭＳ Ｐゴシック" charset="-128"/>
              </a:defRPr>
            </a:lvl5pPr>
            <a:lvl6pPr marL="2514600" indent="-228600" defTabSz="477838" eaLnBrk="0" fontAlgn="base" hangingPunct="0">
              <a:spcBef>
                <a:spcPct val="0"/>
              </a:spcBef>
              <a:spcAft>
                <a:spcPct val="0"/>
              </a:spcAft>
              <a:buFont typeface="Arial" charset="0"/>
              <a:defRPr kumimoji="1" sz="1900">
                <a:solidFill>
                  <a:schemeClr val="tx1"/>
                </a:solidFill>
                <a:latin typeface="Calibri" pitchFamily="34" charset="0"/>
                <a:ea typeface="ＭＳ Ｐゴシック" charset="-128"/>
              </a:defRPr>
            </a:lvl6pPr>
            <a:lvl7pPr marL="2971800" indent="-228600" defTabSz="477838" eaLnBrk="0" fontAlgn="base" hangingPunct="0">
              <a:spcBef>
                <a:spcPct val="0"/>
              </a:spcBef>
              <a:spcAft>
                <a:spcPct val="0"/>
              </a:spcAft>
              <a:buFont typeface="Arial" charset="0"/>
              <a:defRPr kumimoji="1" sz="1900">
                <a:solidFill>
                  <a:schemeClr val="tx1"/>
                </a:solidFill>
                <a:latin typeface="Calibri" pitchFamily="34" charset="0"/>
                <a:ea typeface="ＭＳ Ｐゴシック" charset="-128"/>
              </a:defRPr>
            </a:lvl7pPr>
            <a:lvl8pPr marL="3429000" indent="-228600" defTabSz="477838" eaLnBrk="0" fontAlgn="base" hangingPunct="0">
              <a:spcBef>
                <a:spcPct val="0"/>
              </a:spcBef>
              <a:spcAft>
                <a:spcPct val="0"/>
              </a:spcAft>
              <a:buFont typeface="Arial" charset="0"/>
              <a:defRPr kumimoji="1" sz="1900">
                <a:solidFill>
                  <a:schemeClr val="tx1"/>
                </a:solidFill>
                <a:latin typeface="Calibri" pitchFamily="34" charset="0"/>
                <a:ea typeface="ＭＳ Ｐゴシック" charset="-128"/>
              </a:defRPr>
            </a:lvl8pPr>
            <a:lvl9pPr marL="3886200" indent="-228600" defTabSz="477838" eaLnBrk="0" fontAlgn="base" hangingPunct="0">
              <a:spcBef>
                <a:spcPct val="0"/>
              </a:spcBef>
              <a:spcAft>
                <a:spcPct val="0"/>
              </a:spcAft>
              <a:buFont typeface="Arial" charset="0"/>
              <a:defRPr kumimoji="1" sz="1900">
                <a:solidFill>
                  <a:schemeClr val="tx1"/>
                </a:solidFill>
                <a:latin typeface="Calibri" pitchFamily="34" charset="0"/>
                <a:ea typeface="ＭＳ Ｐゴシック" charset="-128"/>
              </a:defRPr>
            </a:lvl9pPr>
          </a:lstStyle>
          <a:p>
            <a:pPr lvl="1" indent="0" algn="just">
              <a:buFont typeface="Arial" charset="0"/>
              <a:buNone/>
              <a:defRPr/>
            </a:pPr>
            <a:r>
              <a:rPr kumimoji="0" lang="ja-JP" altLang="en-US" sz="1200" b="1" dirty="0">
                <a:solidFill>
                  <a:srgbClr val="000000"/>
                </a:solidFill>
                <a:latin typeface="Meiryo UI" pitchFamily="50" charset="-128"/>
                <a:ea typeface="Meiryo UI" pitchFamily="50" charset="-128"/>
                <a:cs typeface="Meiryo UI" pitchFamily="50" charset="-128"/>
              </a:rPr>
              <a:t>■主催：東京海上日動火災保険㈱　コマーシャル損害部</a:t>
            </a:r>
          </a:p>
        </p:txBody>
      </p:sp>
      <p:sp>
        <p:nvSpPr>
          <p:cNvPr id="4103" name="正方形/長方形 8">
            <a:extLst>
              <a:ext uri="{FF2B5EF4-FFF2-40B4-BE49-F238E27FC236}">
                <a16:creationId xmlns:a16="http://schemas.microsoft.com/office/drawing/2014/main" id="{02B93DDB-2C95-4117-AC46-9AC8301891E7}"/>
              </a:ext>
            </a:extLst>
          </p:cNvPr>
          <p:cNvSpPr>
            <a:spLocks noChangeArrowheads="1"/>
          </p:cNvSpPr>
          <p:nvPr/>
        </p:nvSpPr>
        <p:spPr bwMode="auto">
          <a:xfrm>
            <a:off x="5702300" y="179388"/>
            <a:ext cx="935038" cy="935037"/>
          </a:xfrm>
          <a:prstGeom prst="ellipse">
            <a:avLst/>
          </a:prstGeom>
          <a:solidFill>
            <a:srgbClr val="FFFF99"/>
          </a:solidFill>
          <a:ln w="9525">
            <a:solidFill>
              <a:schemeClr val="tx1"/>
            </a:solidFill>
            <a:round/>
            <a:headEnd/>
            <a:tailEnd/>
          </a:ln>
        </p:spPr>
        <p:txBody>
          <a:bodyPr lIns="95782" tIns="47891" rIns="95782" bIns="47891" anchor="ctr"/>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ctr">
              <a:spcBef>
                <a:spcPct val="0"/>
              </a:spcBef>
            </a:pPr>
            <a:r>
              <a:rPr kumimoji="0" lang="ja-JP" altLang="en-US" sz="1700" b="1">
                <a:latin typeface="Calibri" panose="020F0502020204030204" pitchFamily="34" charset="0"/>
                <a:ea typeface="Meiryo UI" panose="020B0604030504040204" pitchFamily="50" charset="-128"/>
              </a:rPr>
              <a:t>入場</a:t>
            </a:r>
          </a:p>
          <a:p>
            <a:pPr algn="ctr">
              <a:spcBef>
                <a:spcPct val="0"/>
              </a:spcBef>
            </a:pPr>
            <a:r>
              <a:rPr kumimoji="0" lang="ja-JP" altLang="en-US" sz="1700" b="1">
                <a:latin typeface="Calibri" panose="020F0502020204030204" pitchFamily="34" charset="0"/>
                <a:ea typeface="Meiryo UI" panose="020B0604030504040204" pitchFamily="50" charset="-128"/>
              </a:rPr>
              <a:t>無料</a:t>
            </a:r>
          </a:p>
        </p:txBody>
      </p:sp>
      <p:sp>
        <p:nvSpPr>
          <p:cNvPr id="4104" name="AutoShape 16">
            <a:extLst>
              <a:ext uri="{FF2B5EF4-FFF2-40B4-BE49-F238E27FC236}">
                <a16:creationId xmlns:a16="http://schemas.microsoft.com/office/drawing/2014/main" id="{54C4EC70-2B17-41B6-A4FB-3C797A37A0B7}"/>
              </a:ext>
            </a:extLst>
          </p:cNvPr>
          <p:cNvSpPr>
            <a:spLocks noChangeArrowheads="1"/>
          </p:cNvSpPr>
          <p:nvPr/>
        </p:nvSpPr>
        <p:spPr bwMode="auto">
          <a:xfrm>
            <a:off x="3175" y="1773238"/>
            <a:ext cx="6761163" cy="1612900"/>
          </a:xfrm>
          <a:prstGeom prst="roundRect">
            <a:avLst>
              <a:gd name="adj" fmla="val 18306"/>
            </a:avLst>
          </a:prstGeom>
          <a:solidFill>
            <a:srgbClr val="CCFFFF"/>
          </a:solidFill>
          <a:ln>
            <a:noFill/>
          </a:ln>
          <a:effectLst/>
          <a:extLst>
            <a:ext uri="{91240B29-F687-4F45-9708-019B960494DF}">
              <a14:hiddenLine xmlns:a14="http://schemas.microsoft.com/office/drawing/2010/main" w="12700">
                <a:solidFill>
                  <a:srgbClr val="000000"/>
                </a:solidFill>
                <a:prstDash val="lgDash"/>
                <a:round/>
                <a:headEnd/>
                <a:tailEnd/>
              </a14:hiddenLine>
            </a:ext>
            <a:ext uri="{AF507438-7753-43E0-B8FC-AC1667EBCBE1}">
              <a14:hiddenEffects xmlns:a14="http://schemas.microsoft.com/office/drawing/2010/main">
                <a:effectLst>
                  <a:outerShdw dist="35921" dir="2700000" algn="ctr" rotWithShape="0">
                    <a:srgbClr val="800000"/>
                  </a:outerShdw>
                </a:effectLst>
              </a14:hiddenEffects>
            </a:ext>
          </a:extLst>
        </p:spPr>
        <p:txBody>
          <a:bodyPr lIns="3600" tIns="0" rIns="3600" bIns="0" anchor="ctr" anchorCtr="1"/>
          <a:lstStyle>
            <a:lvl1pPr marL="342900" indent="-342900">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179388">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96975" indent="-238125">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74813" indent="-238125">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154238" indent="-238125">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611438" indent="-238125"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3068638" indent="-238125"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525838" indent="-238125"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983038" indent="-238125"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lvl="1" indent="0">
              <a:spcBef>
                <a:spcPct val="0"/>
              </a:spcBef>
              <a:buFontTx/>
              <a:buNone/>
            </a:pPr>
            <a:r>
              <a:rPr lang="ja-JP" altLang="en-US" sz="1300" dirty="0">
                <a:latin typeface="HG丸ｺﾞｼｯｸM-PRO" panose="020F0600000000000000" pitchFamily="50" charset="-128"/>
                <a:ea typeface="Meiryo UI" panose="020B0604030504040204" pitchFamily="50" charset="-128"/>
                <a:cs typeface="Angsana New" panose="02020603050405020304" pitchFamily="18" charset="-34"/>
              </a:rPr>
              <a:t>このほど東京海上日動では、物流業・製造業の企業のお客様向けに、労災リスクに関するセミナーを開催いたします。</a:t>
            </a:r>
            <a:endParaRPr lang="en-US" altLang="ja-JP" sz="1300" dirty="0">
              <a:latin typeface="HG丸ｺﾞｼｯｸM-PRO" panose="020F0600000000000000" pitchFamily="50" charset="-128"/>
              <a:ea typeface="Meiryo UI" panose="020B0604030504040204" pitchFamily="50" charset="-128"/>
              <a:cs typeface="Angsana New" panose="02020603050405020304" pitchFamily="18" charset="-34"/>
            </a:endParaRPr>
          </a:p>
          <a:p>
            <a:pPr lvl="1" indent="0">
              <a:spcBef>
                <a:spcPct val="0"/>
              </a:spcBef>
              <a:buFontTx/>
              <a:buNone/>
            </a:pPr>
            <a:r>
              <a:rPr lang="ja-JP" altLang="en-US" sz="1300" dirty="0">
                <a:latin typeface="HG丸ｺﾞｼｯｸM-PRO" panose="020F0600000000000000" pitchFamily="50" charset="-128"/>
                <a:ea typeface="Meiryo UI" panose="020B0604030504040204" pitchFamily="50" charset="-128"/>
                <a:cs typeface="Angsana New" panose="02020603050405020304" pitchFamily="18" charset="-34"/>
              </a:rPr>
              <a:t>第一部では、「心」の労災リスクを含め、企業経営に多大な影響を及ぼす同一労働同一賃金やパワハラに関する義務化等の法改正の動向と対応策についてもお話します。</a:t>
            </a:r>
            <a:endParaRPr lang="en-US" altLang="ja-JP" sz="1300" dirty="0">
              <a:latin typeface="HG丸ｺﾞｼｯｸM-PRO" panose="020F0600000000000000" pitchFamily="50" charset="-128"/>
              <a:ea typeface="Meiryo UI" panose="020B0604030504040204" pitchFamily="50" charset="-128"/>
              <a:cs typeface="Angsana New" panose="02020603050405020304" pitchFamily="18" charset="-34"/>
            </a:endParaRPr>
          </a:p>
          <a:p>
            <a:pPr lvl="1" indent="0">
              <a:spcBef>
                <a:spcPct val="0"/>
              </a:spcBef>
              <a:buFontTx/>
              <a:buNone/>
            </a:pPr>
            <a:r>
              <a:rPr lang="ja-JP" altLang="en-US" sz="1300" dirty="0">
                <a:latin typeface="HG丸ｺﾞｼｯｸM-PRO" panose="020F0600000000000000" pitchFamily="50" charset="-128"/>
                <a:ea typeface="Meiryo UI" panose="020B0604030504040204" pitchFamily="50" charset="-128"/>
                <a:cs typeface="Angsana New" panose="02020603050405020304" pitchFamily="18" charset="-34"/>
              </a:rPr>
              <a:t>第二部では、製造業、運送業でよくある身体の傷害に関する労災事例を題材に、「人間工学」「安全工学」などの科学的根拠に基づいた事故防止策をご案内します。</a:t>
            </a:r>
            <a:endParaRPr lang="en-US" altLang="ja-JP" sz="1300" dirty="0">
              <a:latin typeface="HG丸ｺﾞｼｯｸM-PRO" panose="020F0600000000000000" pitchFamily="50" charset="-128"/>
              <a:ea typeface="Meiryo UI" panose="020B0604030504040204" pitchFamily="50" charset="-128"/>
              <a:cs typeface="Angsana New" panose="02020603050405020304" pitchFamily="18" charset="-34"/>
            </a:endParaRPr>
          </a:p>
        </p:txBody>
      </p:sp>
      <p:sp>
        <p:nvSpPr>
          <p:cNvPr id="4105" name="Rectangle 7">
            <a:extLst>
              <a:ext uri="{FF2B5EF4-FFF2-40B4-BE49-F238E27FC236}">
                <a16:creationId xmlns:a16="http://schemas.microsoft.com/office/drawing/2014/main" id="{EB683DF6-E54A-4C88-A7DF-5FDEF034EF63}"/>
              </a:ext>
            </a:extLst>
          </p:cNvPr>
          <p:cNvSpPr>
            <a:spLocks noChangeArrowheads="1"/>
          </p:cNvSpPr>
          <p:nvPr/>
        </p:nvSpPr>
        <p:spPr bwMode="auto">
          <a:xfrm>
            <a:off x="3175" y="5207000"/>
            <a:ext cx="68532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179388">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lvl="1" indent="0" defTabSz="914400">
              <a:spcBef>
                <a:spcPct val="0"/>
              </a:spcBef>
              <a:buFont typeface="Arial" panose="020B0604020202020204" pitchFamily="34" charset="0"/>
              <a:buNone/>
            </a:pPr>
            <a:r>
              <a:rPr kumimoji="0" lang="ja-JP" altLang="en-US" sz="1800" b="1" u="sng" dirty="0">
                <a:latin typeface="Meiryo UI" panose="020B0604030504040204" pitchFamily="50" charset="-128"/>
                <a:ea typeface="Meiryo UI" panose="020B0604030504040204" pitchFamily="50" charset="-128"/>
              </a:rPr>
              <a:t>≪第一部≫対応しなければ間に合わない！心の労災リスクと最新の法改正の動向の実務ポイント</a:t>
            </a:r>
            <a:endParaRPr kumimoji="0" lang="en-US" altLang="ja-JP" sz="1800" b="1" u="sng" dirty="0">
              <a:latin typeface="Meiryo UI" panose="020B0604030504040204" pitchFamily="50" charset="-128"/>
              <a:ea typeface="Meiryo UI" panose="020B0604030504040204" pitchFamily="50" charset="-128"/>
            </a:endParaRPr>
          </a:p>
          <a:p>
            <a:pPr lvl="1" indent="0" defTabSz="914400">
              <a:spcBef>
                <a:spcPct val="0"/>
              </a:spcBef>
              <a:buFont typeface="Arial" panose="020B0604020202020204" pitchFamily="34" charset="0"/>
              <a:buNone/>
            </a:pPr>
            <a:r>
              <a:rPr kumimoji="0" lang="ja-JP" altLang="en-US" sz="1200" b="1" dirty="0">
                <a:latin typeface="Meiryo UI" panose="020B0604030504040204" pitchFamily="50" charset="-128"/>
                <a:ea typeface="Meiryo UI" panose="020B0604030504040204" pitchFamily="50" charset="-128"/>
              </a:rPr>
              <a:t>講師：　株式会社ブレインコンサルティングオフィス　</a:t>
            </a:r>
          </a:p>
          <a:p>
            <a:pPr lvl="1" indent="0" defTabSz="914400">
              <a:spcBef>
                <a:spcPct val="0"/>
              </a:spcBef>
              <a:buFont typeface="Arial" panose="020B0604020202020204" pitchFamily="34" charset="0"/>
              <a:buNone/>
            </a:pPr>
            <a:r>
              <a:rPr kumimoji="0" lang="ja-JP" altLang="en-US" sz="1200" b="1" dirty="0">
                <a:latin typeface="Meiryo UI" panose="020B0604030504040204" pitchFamily="50" charset="-128"/>
                <a:ea typeface="Meiryo UI" panose="020B0604030504040204" pitchFamily="50" charset="-128"/>
              </a:rPr>
              <a:t>　 　　　　社会保険労務士・メンタルヘルス法務主任者　　北條　孝枝 氏</a:t>
            </a:r>
            <a:endParaRPr kumimoji="0" lang="en-US" altLang="ja-JP" sz="1200" b="1" dirty="0">
              <a:latin typeface="Meiryo UI" panose="020B0604030504040204" pitchFamily="50" charset="-128"/>
              <a:ea typeface="Meiryo UI" panose="020B0604030504040204" pitchFamily="50" charset="-128"/>
            </a:endParaRPr>
          </a:p>
          <a:p>
            <a:pPr lvl="1" indent="0" defTabSz="914400">
              <a:spcBef>
                <a:spcPct val="0"/>
              </a:spcBef>
              <a:buFont typeface="Arial" panose="020B0604020202020204" pitchFamily="34" charset="0"/>
              <a:buNone/>
            </a:pPr>
            <a:endParaRPr kumimoji="0" lang="en-US" altLang="ja-JP" sz="1200" b="1" u="sng" dirty="0">
              <a:latin typeface="Meiryo UI" panose="020B0604030504040204" pitchFamily="50" charset="-128"/>
              <a:ea typeface="Meiryo UI" panose="020B0604030504040204" pitchFamily="50" charset="-128"/>
            </a:endParaRPr>
          </a:p>
          <a:p>
            <a:pPr lvl="1" indent="0" defTabSz="914400">
              <a:spcBef>
                <a:spcPct val="0"/>
              </a:spcBef>
              <a:buFont typeface="Arial" panose="020B0604020202020204" pitchFamily="34" charset="0"/>
              <a:buNone/>
            </a:pPr>
            <a:r>
              <a:rPr kumimoji="0" lang="ja-JP" altLang="en-US" sz="1200" dirty="0">
                <a:latin typeface="Meiryo UI" panose="020B0604030504040204" pitchFamily="50" charset="-128"/>
                <a:ea typeface="Meiryo UI" panose="020B0604030504040204" pitchFamily="50" charset="-128"/>
              </a:rPr>
              <a:t>「心」の労災が増加するだけでなく、企業経営に多大な影響を及ぼす同一労働同一賃金やパワハラに関する義務化の経営に多大な影響を与える法改正も相次いでいます。リスクマネジメントの視点から法改正の動向や心の労災認定基準をポイントを絞って整理し、併せて対応策についても解説します。</a:t>
            </a:r>
            <a:endParaRPr kumimoji="0" lang="en-US" altLang="ja-JP" sz="1200" dirty="0">
              <a:latin typeface="Meiryo UI" panose="020B0604030504040204" pitchFamily="50" charset="-128"/>
              <a:ea typeface="Meiryo UI" panose="020B0604030504040204" pitchFamily="50" charset="-128"/>
            </a:endParaRPr>
          </a:p>
          <a:p>
            <a:pPr lvl="1" indent="0" defTabSz="914400">
              <a:spcBef>
                <a:spcPct val="0"/>
              </a:spcBef>
              <a:buFont typeface="Arial" panose="020B0604020202020204" pitchFamily="34" charset="0"/>
              <a:buNone/>
            </a:pPr>
            <a:endParaRPr kumimoji="0" lang="en-US" altLang="ja-JP" sz="1200" dirty="0">
              <a:latin typeface="Meiryo UI" panose="020B0604030504040204" pitchFamily="50" charset="-128"/>
              <a:ea typeface="Meiryo UI" panose="020B0604030504040204" pitchFamily="50" charset="-128"/>
            </a:endParaRPr>
          </a:p>
          <a:p>
            <a:pPr lvl="1" indent="0" defTabSz="914400">
              <a:spcBef>
                <a:spcPct val="0"/>
              </a:spcBef>
              <a:buFont typeface="Arial" panose="020B0604020202020204" pitchFamily="34" charset="0"/>
              <a:buNone/>
            </a:pPr>
            <a:r>
              <a:rPr kumimoji="0" lang="ja-JP" altLang="en-US" sz="1800" b="1" u="sng" dirty="0">
                <a:latin typeface="Meiryo UI" panose="020B0604030504040204" pitchFamily="50" charset="-128"/>
                <a:ea typeface="Meiryo UI" panose="020B0604030504040204" pitchFamily="50" charset="-128"/>
              </a:rPr>
              <a:t>≪第二部≫物流・製造現場における労災事故と事故防止策のご案内</a:t>
            </a:r>
            <a:r>
              <a:rPr kumimoji="0" lang="en-US" altLang="ja-JP" sz="1200" b="1" u="sng" dirty="0">
                <a:latin typeface="Meiryo UI" panose="020B0604030504040204" pitchFamily="50" charset="-128"/>
                <a:ea typeface="Meiryo UI" panose="020B0604030504040204" pitchFamily="50" charset="-128"/>
              </a:rPr>
              <a:t>※15:40</a:t>
            </a:r>
            <a:r>
              <a:rPr kumimoji="0" lang="ja-JP" altLang="en-US" sz="1200" b="1" u="sng" dirty="0">
                <a:latin typeface="Meiryo UI" panose="020B0604030504040204" pitchFamily="50" charset="-128"/>
                <a:ea typeface="Meiryo UI" panose="020B0604030504040204" pitchFamily="50" charset="-128"/>
              </a:rPr>
              <a:t>分開始予定</a:t>
            </a:r>
            <a:endParaRPr kumimoji="0" lang="en-US" altLang="ja-JP" sz="1200" b="1" u="sng" dirty="0">
              <a:latin typeface="Meiryo UI" panose="020B0604030504040204" pitchFamily="50" charset="-128"/>
              <a:ea typeface="Meiryo UI" panose="020B0604030504040204" pitchFamily="50" charset="-128"/>
            </a:endParaRPr>
          </a:p>
          <a:p>
            <a:pPr lvl="1" indent="0" defTabSz="914400">
              <a:lnSpc>
                <a:spcPct val="115000"/>
              </a:lnSpc>
              <a:spcBef>
                <a:spcPct val="0"/>
              </a:spcBef>
              <a:buFont typeface="Arial" panose="020B0604020202020204" pitchFamily="34" charset="0"/>
              <a:buNone/>
            </a:pPr>
            <a:r>
              <a:rPr kumimoji="0" lang="ja-JP" altLang="en-US" sz="1200" b="1" dirty="0">
                <a:latin typeface="Meiryo UI" panose="020B0604030504040204" pitchFamily="50" charset="-128"/>
                <a:ea typeface="Meiryo UI" panose="020B0604030504040204" pitchFamily="50" charset="-128"/>
              </a:rPr>
              <a:t>講師：　東京海上日動調査サービス　ロスプリ＆テクノロジー戦略チーム　技術課長代理　江畑　雅紀  </a:t>
            </a:r>
            <a:endParaRPr kumimoji="0" lang="en-US" altLang="ja-JP" sz="1200" b="1" dirty="0">
              <a:latin typeface="Meiryo UI" panose="020B0604030504040204" pitchFamily="50" charset="-128"/>
              <a:ea typeface="Meiryo UI" panose="020B0604030504040204" pitchFamily="50" charset="-128"/>
            </a:endParaRPr>
          </a:p>
          <a:p>
            <a:pPr lvl="1" indent="0" defTabSz="914400">
              <a:lnSpc>
                <a:spcPct val="115000"/>
              </a:lnSpc>
              <a:spcBef>
                <a:spcPct val="0"/>
              </a:spcBef>
              <a:buFont typeface="Arial" panose="020B0604020202020204" pitchFamily="34" charset="0"/>
              <a:buNone/>
            </a:pPr>
            <a:endParaRPr kumimoji="0" lang="en-US" altLang="ja-JP" sz="1200" dirty="0">
              <a:latin typeface="Meiryo UI" panose="020B0604030504040204" pitchFamily="50" charset="-128"/>
              <a:ea typeface="Meiryo UI" panose="020B0604030504040204" pitchFamily="50" charset="-128"/>
            </a:endParaRPr>
          </a:p>
          <a:p>
            <a:pPr lvl="1" indent="0" defTabSz="914400">
              <a:lnSpc>
                <a:spcPct val="115000"/>
              </a:lnSpc>
              <a:spcBef>
                <a:spcPct val="0"/>
              </a:spcBef>
              <a:buFont typeface="Arial" panose="020B0604020202020204" pitchFamily="34" charset="0"/>
              <a:buNone/>
            </a:pPr>
            <a:r>
              <a:rPr kumimoji="0" lang="ja-JP" altLang="en-US" sz="1200" dirty="0">
                <a:latin typeface="Meiryo UI" panose="020B0604030504040204" pitchFamily="50" charset="-128"/>
                <a:ea typeface="Meiryo UI" panose="020B0604030504040204" pitchFamily="50" charset="-128"/>
              </a:rPr>
              <a:t>今般、物流・製造現場における労災事故防止のご相談をいただくことも増えており、本セミナーでは「労災事故削減の必要性」「物流・製造現場における労災事故の発生傾向」に触れつつ、「人間工学」「安全工学」の観点で事故防止の考え方、事故防止策のポイント」について解説します。</a:t>
            </a:r>
          </a:p>
          <a:p>
            <a:pPr lvl="1" indent="0" defTabSz="914400">
              <a:spcBef>
                <a:spcPct val="0"/>
              </a:spcBef>
              <a:buFont typeface="Arial" panose="020B0604020202020204" pitchFamily="34" charset="0"/>
              <a:buNone/>
            </a:pPr>
            <a:endParaRPr kumimoji="0" lang="ja-JP" altLang="en-US" sz="1200" dirty="0">
              <a:latin typeface="Meiryo UI" panose="020B0604030504040204" pitchFamily="50" charset="-128"/>
              <a:ea typeface="Meiryo UI"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8E104E47-935A-4CFC-ABA1-BAABA803D301}"/>
              </a:ext>
            </a:extLst>
          </p:cNvPr>
          <p:cNvSpPr txBox="1">
            <a:spLocks noChangeArrowheads="1"/>
          </p:cNvSpPr>
          <p:nvPr/>
        </p:nvSpPr>
        <p:spPr bwMode="auto">
          <a:xfrm>
            <a:off x="128588" y="7894638"/>
            <a:ext cx="32004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spcBef>
                <a:spcPct val="0"/>
              </a:spcBef>
            </a:pPr>
            <a:r>
              <a:rPr kumimoji="0" lang="ja-JP" altLang="en-US" sz="1000" dirty="0">
                <a:latin typeface="Meiryo UI" panose="020B0604030504040204" pitchFamily="50" charset="-128"/>
                <a:ea typeface="Meiryo UI" panose="020B0604030504040204" pitchFamily="50" charset="-128"/>
              </a:rPr>
              <a:t>東京海上日動火災保険株式会社</a:t>
            </a:r>
          </a:p>
          <a:p>
            <a:pPr algn="just">
              <a:spcBef>
                <a:spcPct val="0"/>
              </a:spcBef>
            </a:pPr>
            <a:r>
              <a:rPr kumimoji="0" lang="ja-JP" altLang="en-US" sz="1000" dirty="0">
                <a:latin typeface="Meiryo UI" panose="020B0604030504040204" pitchFamily="50" charset="-128"/>
                <a:ea typeface="Meiryo UI" panose="020B0604030504040204" pitchFamily="50" charset="-128"/>
              </a:rPr>
              <a:t>コマーシャル損害部　</a:t>
            </a:r>
            <a:r>
              <a:rPr kumimoji="0" lang="en-US" altLang="ja-JP" sz="1000" dirty="0">
                <a:latin typeface="Meiryo UI" panose="020B0604030504040204" pitchFamily="50" charset="-128"/>
                <a:ea typeface="Meiryo UI" panose="020B0604030504040204" pitchFamily="50" charset="-128"/>
              </a:rPr>
              <a:t>LTS</a:t>
            </a:r>
            <a:r>
              <a:rPr kumimoji="0" lang="ja-JP" altLang="en-US" sz="1000" dirty="0">
                <a:latin typeface="Meiryo UI" panose="020B0604030504040204" pitchFamily="50" charset="-128"/>
                <a:ea typeface="Meiryo UI" panose="020B0604030504040204" pitchFamily="50" charset="-128"/>
              </a:rPr>
              <a:t>チーム</a:t>
            </a:r>
          </a:p>
          <a:p>
            <a:pPr algn="just">
              <a:spcBef>
                <a:spcPct val="0"/>
              </a:spcBef>
            </a:pPr>
            <a:r>
              <a:rPr kumimoji="0" lang="ja-JP" altLang="en-US" sz="1000" dirty="0">
                <a:latin typeface="Meiryo UI" panose="020B0604030504040204" pitchFamily="50" charset="-128"/>
                <a:ea typeface="Meiryo UI" panose="020B0604030504040204" pitchFamily="50" charset="-128"/>
              </a:rPr>
              <a:t>担当：篠田　（シノダ　ミエ）</a:t>
            </a:r>
          </a:p>
          <a:p>
            <a:pPr algn="just">
              <a:spcBef>
                <a:spcPct val="0"/>
              </a:spcBef>
            </a:pPr>
            <a:r>
              <a:rPr kumimoji="0" lang="de-DE" altLang="ja-JP" sz="1000" dirty="0">
                <a:latin typeface="Meiryo UI" panose="020B0604030504040204" pitchFamily="50" charset="-128"/>
                <a:ea typeface="Meiryo UI" panose="020B0604030504040204" pitchFamily="50" charset="-128"/>
              </a:rPr>
              <a:t>TEL 03-</a:t>
            </a:r>
            <a:r>
              <a:rPr kumimoji="0" lang="en-US" altLang="ja-JP" sz="1000" dirty="0">
                <a:latin typeface="Meiryo UI" panose="020B0604030504040204" pitchFamily="50" charset="-128"/>
                <a:ea typeface="Meiryo UI" panose="020B0604030504040204" pitchFamily="50" charset="-128"/>
              </a:rPr>
              <a:t>3285-0378</a:t>
            </a:r>
            <a:r>
              <a:rPr kumimoji="0" lang="ja-JP" altLang="en-US" sz="1000" dirty="0">
                <a:latin typeface="Meiryo UI" panose="020B0604030504040204" pitchFamily="50" charset="-128"/>
                <a:ea typeface="Meiryo UI" panose="020B0604030504040204" pitchFamily="50" charset="-128"/>
              </a:rPr>
              <a:t>　</a:t>
            </a:r>
            <a:r>
              <a:rPr kumimoji="0" lang="en-US" altLang="ja-JP" sz="1000" dirty="0">
                <a:latin typeface="Meiryo UI" panose="020B0604030504040204" pitchFamily="50" charset="-128"/>
                <a:ea typeface="Meiryo UI" panose="020B0604030504040204" pitchFamily="50" charset="-128"/>
              </a:rPr>
              <a:t>FAX:03-3285-0383</a:t>
            </a:r>
          </a:p>
          <a:p>
            <a:pPr algn="just">
              <a:spcBef>
                <a:spcPct val="0"/>
              </a:spcBef>
            </a:pPr>
            <a:endParaRPr kumimoji="0" lang="ja-JP" altLang="en-US" sz="1000" dirty="0">
              <a:latin typeface="Meiryo UI" panose="020B0604030504040204" pitchFamily="50" charset="-128"/>
              <a:ea typeface="Meiryo UI" panose="020B0604030504040204" pitchFamily="50" charset="-128"/>
            </a:endParaRPr>
          </a:p>
        </p:txBody>
      </p:sp>
      <p:sp>
        <p:nvSpPr>
          <p:cNvPr id="6147" name="Text Box 3">
            <a:extLst>
              <a:ext uri="{FF2B5EF4-FFF2-40B4-BE49-F238E27FC236}">
                <a16:creationId xmlns:a16="http://schemas.microsoft.com/office/drawing/2014/main" id="{727FF889-B210-4959-BC26-86DC86839C93}"/>
              </a:ext>
            </a:extLst>
          </p:cNvPr>
          <p:cNvSpPr txBox="1">
            <a:spLocks noChangeArrowheads="1"/>
          </p:cNvSpPr>
          <p:nvPr/>
        </p:nvSpPr>
        <p:spPr bwMode="auto">
          <a:xfrm>
            <a:off x="157163" y="5372100"/>
            <a:ext cx="338772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spcBef>
                <a:spcPct val="0"/>
              </a:spcBef>
            </a:pPr>
            <a:r>
              <a:rPr kumimoji="0" lang="ja-JP" altLang="en-US" sz="1200" b="1">
                <a:latin typeface="Meiryo UI" panose="020B0604030504040204" pitchFamily="50" charset="-128"/>
                <a:ea typeface="Meiryo UI" panose="020B0604030504040204" pitchFamily="50" charset="-128"/>
              </a:rPr>
              <a:t>■会場</a:t>
            </a:r>
          </a:p>
          <a:p>
            <a:pPr algn="just">
              <a:spcBef>
                <a:spcPct val="0"/>
              </a:spcBef>
            </a:pPr>
            <a:r>
              <a:rPr kumimoji="0" lang="ja-JP" altLang="en-US" sz="1000">
                <a:latin typeface="Meiryo UI" panose="020B0604030504040204" pitchFamily="50" charset="-128"/>
                <a:ea typeface="Meiryo UI" panose="020B0604030504040204" pitchFamily="50" charset="-128"/>
              </a:rPr>
              <a:t>東京海上日動火災保険株式会社</a:t>
            </a:r>
            <a:r>
              <a:rPr kumimoji="0" lang="ja-JP" altLang="en-US" sz="1200">
                <a:latin typeface="Meiryo UI" panose="020B0604030504040204" pitchFamily="50" charset="-128"/>
                <a:ea typeface="Meiryo UI" panose="020B0604030504040204" pitchFamily="50" charset="-128"/>
              </a:rPr>
              <a:t>　</a:t>
            </a:r>
          </a:p>
          <a:p>
            <a:pPr algn="just">
              <a:spcBef>
                <a:spcPct val="0"/>
              </a:spcBef>
            </a:pPr>
            <a:r>
              <a:rPr kumimoji="0" lang="ja-JP" altLang="en-US" sz="1200" b="1" u="sng">
                <a:solidFill>
                  <a:srgbClr val="0000FF"/>
                </a:solidFill>
                <a:latin typeface="Meiryo UI" panose="020B0604030504040204" pitchFamily="50" charset="-128"/>
                <a:ea typeface="Meiryo UI" panose="020B0604030504040204" pitchFamily="50" charset="-128"/>
              </a:rPr>
              <a:t>新館</a:t>
            </a:r>
            <a:r>
              <a:rPr kumimoji="0" lang="en-US" altLang="ja-JP" sz="1200" b="1" u="sng">
                <a:solidFill>
                  <a:srgbClr val="0000FF"/>
                </a:solidFill>
                <a:latin typeface="Meiryo UI" panose="020B0604030504040204" pitchFamily="50" charset="-128"/>
                <a:ea typeface="Meiryo UI" panose="020B0604030504040204" pitchFamily="50" charset="-128"/>
              </a:rPr>
              <a:t>15</a:t>
            </a:r>
            <a:r>
              <a:rPr kumimoji="0" lang="ja-JP" altLang="en-US" sz="1200" b="1" u="sng">
                <a:solidFill>
                  <a:srgbClr val="0000FF"/>
                </a:solidFill>
                <a:latin typeface="Meiryo UI" panose="020B0604030504040204" pitchFamily="50" charset="-128"/>
                <a:ea typeface="Meiryo UI" panose="020B0604030504040204" pitchFamily="50" charset="-128"/>
              </a:rPr>
              <a:t>階　大会議室</a:t>
            </a:r>
          </a:p>
          <a:p>
            <a:pPr algn="just">
              <a:spcBef>
                <a:spcPct val="0"/>
              </a:spcBef>
            </a:pPr>
            <a:endParaRPr kumimoji="0" lang="ja-JP" altLang="en-US" sz="1200" b="1" u="sng">
              <a:solidFill>
                <a:srgbClr val="0000FF"/>
              </a:solidFill>
              <a:latin typeface="Meiryo UI" panose="020B0604030504040204" pitchFamily="50" charset="-128"/>
              <a:ea typeface="Meiryo UI" panose="020B0604030504040204" pitchFamily="50" charset="-128"/>
            </a:endParaRPr>
          </a:p>
          <a:p>
            <a:pPr algn="just">
              <a:spcBef>
                <a:spcPct val="0"/>
              </a:spcBef>
            </a:pPr>
            <a:r>
              <a:rPr kumimoji="0" lang="ja-JP" altLang="en-US" sz="1000">
                <a:latin typeface="Meiryo UI" panose="020B0604030504040204" pitchFamily="50" charset="-128"/>
                <a:ea typeface="Meiryo UI" panose="020B0604030504040204" pitchFamily="50" charset="-128"/>
              </a:rPr>
              <a:t>東京都千代田区丸の内１－２－１</a:t>
            </a:r>
          </a:p>
          <a:p>
            <a:pPr algn="just">
              <a:spcBef>
                <a:spcPct val="0"/>
              </a:spcBef>
            </a:pPr>
            <a:endParaRPr kumimoji="0" lang="ja-JP" altLang="en-US" sz="1200" b="1">
              <a:latin typeface="Meiryo UI" panose="020B0604030504040204" pitchFamily="50" charset="-128"/>
              <a:ea typeface="Meiryo UI" panose="020B0604030504040204" pitchFamily="50" charset="-128"/>
            </a:endParaRPr>
          </a:p>
          <a:p>
            <a:pPr algn="just">
              <a:spcBef>
                <a:spcPct val="0"/>
              </a:spcBef>
            </a:pPr>
            <a:r>
              <a:rPr kumimoji="0" lang="ja-JP" altLang="en-US" sz="1200" b="1">
                <a:latin typeface="Meiryo UI" panose="020B0604030504040204" pitchFamily="50" charset="-128"/>
                <a:ea typeface="Meiryo UI" panose="020B0604030504040204" pitchFamily="50" charset="-128"/>
              </a:rPr>
              <a:t>■アクセス</a:t>
            </a:r>
          </a:p>
          <a:p>
            <a:pPr algn="just">
              <a:spcBef>
                <a:spcPct val="0"/>
              </a:spcBef>
            </a:pPr>
            <a:r>
              <a:rPr kumimoji="0" lang="ja-JP" altLang="en-US" sz="1000">
                <a:latin typeface="Meiryo UI" panose="020B0604030504040204" pitchFamily="50" charset="-128"/>
                <a:ea typeface="Meiryo UI" panose="020B0604030504040204" pitchFamily="50" charset="-128"/>
              </a:rPr>
              <a:t>◇ＪＲ東京駅丸の内中央口	徒歩約３分</a:t>
            </a:r>
          </a:p>
          <a:p>
            <a:pPr algn="just">
              <a:spcBef>
                <a:spcPct val="0"/>
              </a:spcBef>
            </a:pPr>
            <a:r>
              <a:rPr kumimoji="0" lang="ja-JP" altLang="en-US" sz="1000">
                <a:latin typeface="Meiryo UI" panose="020B0604030504040204" pitchFamily="50" charset="-128"/>
                <a:ea typeface="Meiryo UI" panose="020B0604030504040204" pitchFamily="50" charset="-128"/>
              </a:rPr>
              <a:t>◇東京メトロ</a:t>
            </a:r>
          </a:p>
          <a:p>
            <a:pPr algn="just">
              <a:spcBef>
                <a:spcPct val="0"/>
              </a:spcBef>
            </a:pPr>
            <a:r>
              <a:rPr kumimoji="0" lang="ja-JP" altLang="en-US" sz="1000">
                <a:latin typeface="Meiryo UI" panose="020B0604030504040204" pitchFamily="50" charset="-128"/>
                <a:ea typeface="Meiryo UI" panose="020B0604030504040204" pitchFamily="50" charset="-128"/>
              </a:rPr>
              <a:t>　　丸ノ内線 東京駅		徒歩約３分</a:t>
            </a:r>
          </a:p>
          <a:p>
            <a:pPr algn="just">
              <a:spcBef>
                <a:spcPct val="0"/>
              </a:spcBef>
            </a:pPr>
            <a:r>
              <a:rPr kumimoji="0" lang="ja-JP" altLang="en-US" sz="1000">
                <a:latin typeface="Meiryo UI" panose="020B0604030504040204" pitchFamily="50" charset="-128"/>
                <a:ea typeface="Meiryo UI" panose="020B0604030504040204" pitchFamily="50" charset="-128"/>
              </a:rPr>
              <a:t>　　半蔵門線 東西線 大手町駅	徒歩約５分</a:t>
            </a:r>
          </a:p>
          <a:p>
            <a:pPr algn="just">
              <a:spcBef>
                <a:spcPct val="0"/>
              </a:spcBef>
            </a:pPr>
            <a:r>
              <a:rPr kumimoji="0" lang="ja-JP" altLang="en-US" sz="1000">
                <a:latin typeface="Meiryo UI" panose="020B0604030504040204" pitchFamily="50" charset="-128"/>
                <a:ea typeface="Meiryo UI" panose="020B0604030504040204" pitchFamily="50" charset="-128"/>
              </a:rPr>
              <a:t>　　都営三田線 大手町駅		徒歩約３分</a:t>
            </a:r>
          </a:p>
          <a:p>
            <a:pPr algn="just">
              <a:spcBef>
                <a:spcPct val="0"/>
              </a:spcBef>
            </a:pPr>
            <a:r>
              <a:rPr kumimoji="0" lang="ja-JP" altLang="en-US" sz="1000">
                <a:latin typeface="Meiryo UI" panose="020B0604030504040204" pitchFamily="50" charset="-128"/>
                <a:ea typeface="Meiryo UI" panose="020B0604030504040204" pitchFamily="50" charset="-128"/>
              </a:rPr>
              <a:t>　　千代田線 二重橋前駅		徒歩約３分</a:t>
            </a:r>
          </a:p>
        </p:txBody>
      </p:sp>
      <p:sp>
        <p:nvSpPr>
          <p:cNvPr id="6148" name="Text Box 4">
            <a:extLst>
              <a:ext uri="{FF2B5EF4-FFF2-40B4-BE49-F238E27FC236}">
                <a16:creationId xmlns:a16="http://schemas.microsoft.com/office/drawing/2014/main" id="{437677E7-56EC-4D2A-8FA9-FBDB3DF26B2A}"/>
              </a:ext>
            </a:extLst>
          </p:cNvPr>
          <p:cNvSpPr txBox="1">
            <a:spLocks noChangeArrowheads="1"/>
          </p:cNvSpPr>
          <p:nvPr/>
        </p:nvSpPr>
        <p:spPr bwMode="auto">
          <a:xfrm>
            <a:off x="295275" y="1233488"/>
            <a:ext cx="6330950" cy="749300"/>
          </a:xfrm>
          <a:prstGeom prst="rect">
            <a:avLst/>
          </a:prstGeom>
          <a:solidFill>
            <a:srgbClr val="FFFFFF"/>
          </a:solidFill>
          <a:ln w="22225">
            <a:solidFill>
              <a:srgbClr val="000000"/>
            </a:solidFill>
            <a:miter lim="800000"/>
            <a:headEnd/>
            <a:tailEnd/>
          </a:ln>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lnSpc>
                <a:spcPct val="128000"/>
              </a:lnSpc>
              <a:spcBef>
                <a:spcPct val="0"/>
              </a:spcBef>
            </a:pPr>
            <a:r>
              <a:rPr kumimoji="0" lang="ja-JP" altLang="en-US" sz="1200" b="1">
                <a:latin typeface="HG丸ｺﾞｼｯｸM-PRO" panose="020F0600000000000000" pitchFamily="50" charset="-128"/>
                <a:ea typeface="HG丸ｺﾞｼｯｸM-PRO" panose="020F0600000000000000" pitchFamily="50" charset="-128"/>
              </a:rPr>
              <a:t>■ 定　員　　　　：〇〇名  </a:t>
            </a:r>
            <a:r>
              <a:rPr kumimoji="0" lang="en-US" altLang="ja-JP" sz="1000" b="1">
                <a:latin typeface="HG丸ｺﾞｼｯｸM-PRO" panose="020F0600000000000000" pitchFamily="50" charset="-128"/>
                <a:ea typeface="HG丸ｺﾞｼｯｸM-PRO" panose="020F0600000000000000" pitchFamily="50" charset="-128"/>
              </a:rPr>
              <a:t>※</a:t>
            </a:r>
            <a:r>
              <a:rPr kumimoji="0" lang="ja-JP" altLang="en-US" sz="1000" b="1">
                <a:latin typeface="HG丸ｺﾞｼｯｸM-PRO" panose="020F0600000000000000" pitchFamily="50" charset="-128"/>
                <a:ea typeface="HG丸ｺﾞｼｯｸM-PRO" panose="020F0600000000000000" pitchFamily="50" charset="-128"/>
              </a:rPr>
              <a:t> 定員になり次第 締め切らせていただきます。</a:t>
            </a:r>
            <a:endParaRPr kumimoji="0" lang="ja-JP" altLang="en-US" sz="1200" b="1">
              <a:latin typeface="HG丸ｺﾞｼｯｸM-PRO" panose="020F0600000000000000" pitchFamily="50" charset="-128"/>
              <a:ea typeface="HG丸ｺﾞｼｯｸM-PRO" panose="020F0600000000000000" pitchFamily="50" charset="-128"/>
            </a:endParaRPr>
          </a:p>
          <a:p>
            <a:pPr algn="just">
              <a:lnSpc>
                <a:spcPct val="128000"/>
              </a:lnSpc>
              <a:spcBef>
                <a:spcPct val="0"/>
              </a:spcBef>
            </a:pPr>
            <a:r>
              <a:rPr kumimoji="0" lang="ja-JP" altLang="en-US" sz="1200" b="1">
                <a:latin typeface="HG丸ｺﾞｼｯｸM-PRO" panose="020F0600000000000000" pitchFamily="50" charset="-128"/>
                <a:ea typeface="HG丸ｺﾞｼｯｸM-PRO" panose="020F0600000000000000" pitchFamily="50" charset="-128"/>
              </a:rPr>
              <a:t>■ お申込み締切日：</a:t>
            </a:r>
            <a:r>
              <a:rPr kumimoji="0" lang="ja-JP" altLang="en-US" sz="1200" b="1" u="sng">
                <a:solidFill>
                  <a:srgbClr val="FF0000"/>
                </a:solidFill>
                <a:latin typeface="HG丸ｺﾞｼｯｸM-PRO" panose="020F0600000000000000" pitchFamily="50" charset="-128"/>
                <a:ea typeface="HG丸ｺﾞｼｯｸM-PRO" panose="020F0600000000000000" pitchFamily="50" charset="-128"/>
              </a:rPr>
              <a:t>２０１</a:t>
            </a:r>
            <a:r>
              <a:rPr kumimoji="0" lang="en-US" altLang="ja-JP" sz="1200" b="1" u="sng">
                <a:solidFill>
                  <a:srgbClr val="FF0000"/>
                </a:solidFill>
                <a:latin typeface="HG丸ｺﾞｼｯｸM-PRO" panose="020F0600000000000000" pitchFamily="50" charset="-128"/>
                <a:ea typeface="HG丸ｺﾞｼｯｸM-PRO" panose="020F0600000000000000" pitchFamily="50" charset="-128"/>
              </a:rPr>
              <a:t>5</a:t>
            </a:r>
            <a:r>
              <a:rPr kumimoji="0" lang="ja-JP" altLang="en-US" sz="1200" b="1" u="sng">
                <a:solidFill>
                  <a:srgbClr val="FF0000"/>
                </a:solidFill>
                <a:latin typeface="HG丸ｺﾞｼｯｸM-PRO" panose="020F0600000000000000" pitchFamily="50" charset="-128"/>
                <a:ea typeface="HG丸ｺﾞｼｯｸM-PRO" panose="020F0600000000000000" pitchFamily="50" charset="-128"/>
              </a:rPr>
              <a:t>年１１月１３日（金）</a:t>
            </a:r>
            <a:endParaRPr kumimoji="0" lang="ja-JP" altLang="en-US" sz="1200" b="1">
              <a:solidFill>
                <a:schemeClr val="tx1"/>
              </a:solidFill>
              <a:latin typeface="HG丸ｺﾞｼｯｸM-PRO" panose="020F0600000000000000" pitchFamily="50" charset="-128"/>
              <a:ea typeface="HG丸ｺﾞｼｯｸM-PRO" panose="020F0600000000000000" pitchFamily="50" charset="-128"/>
            </a:endParaRPr>
          </a:p>
          <a:p>
            <a:pPr algn="just">
              <a:lnSpc>
                <a:spcPct val="128000"/>
              </a:lnSpc>
              <a:spcBef>
                <a:spcPct val="0"/>
              </a:spcBef>
            </a:pPr>
            <a:r>
              <a:rPr kumimoji="0" lang="en-US" altLang="ja-JP" sz="1000" b="1">
                <a:latin typeface="HG丸ｺﾞｼｯｸM-PRO" panose="020F0600000000000000" pitchFamily="50" charset="-128"/>
                <a:ea typeface="HG丸ｺﾞｼｯｸM-PRO" panose="020F0600000000000000" pitchFamily="50" charset="-128"/>
              </a:rPr>
              <a:t>※</a:t>
            </a:r>
            <a:r>
              <a:rPr kumimoji="0" lang="ja-JP" altLang="en-US" sz="1000" b="1">
                <a:latin typeface="HG丸ｺﾞｼｯｸM-PRO" panose="020F0600000000000000" pitchFamily="50" charset="-128"/>
                <a:ea typeface="HG丸ｺﾞｼｯｸM-PRO" panose="020F0600000000000000" pitchFamily="50" charset="-128"/>
              </a:rPr>
              <a:t>当日はお名刺 を受付にご提示ください。１５：３０受付開始となります。</a:t>
            </a:r>
          </a:p>
        </p:txBody>
      </p:sp>
      <p:sp>
        <p:nvSpPr>
          <p:cNvPr id="6149" name="Rectangle 5">
            <a:extLst>
              <a:ext uri="{FF2B5EF4-FFF2-40B4-BE49-F238E27FC236}">
                <a16:creationId xmlns:a16="http://schemas.microsoft.com/office/drawing/2014/main" id="{73929BDC-9432-47AE-9F68-27F9C086EDEE}"/>
              </a:ext>
            </a:extLst>
          </p:cNvPr>
          <p:cNvSpPr>
            <a:spLocks noChangeArrowheads="1"/>
          </p:cNvSpPr>
          <p:nvPr/>
        </p:nvSpPr>
        <p:spPr bwMode="auto">
          <a:xfrm>
            <a:off x="185738" y="5038725"/>
            <a:ext cx="6540500" cy="22860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spcBef>
                <a:spcPct val="0"/>
              </a:spcBef>
            </a:pPr>
            <a:r>
              <a:rPr kumimoji="0" lang="ja-JP" altLang="en-US" sz="1200" b="1">
                <a:solidFill>
                  <a:srgbClr val="FFFFFF"/>
                </a:solidFill>
                <a:latin typeface="Meiryo UI" panose="020B0604030504040204" pitchFamily="50" charset="-128"/>
                <a:ea typeface="Meiryo UI" panose="020B0604030504040204" pitchFamily="50" charset="-128"/>
              </a:rPr>
              <a:t>会場案内</a:t>
            </a:r>
            <a:endParaRPr kumimoji="0" lang="ja-JP" altLang="en-US" sz="1900">
              <a:solidFill>
                <a:schemeClr val="tx1"/>
              </a:solidFill>
              <a:latin typeface="Meiryo UI" panose="020B0604030504040204" pitchFamily="50" charset="-128"/>
              <a:ea typeface="Meiryo UI" panose="020B0604030504040204" pitchFamily="50" charset="-128"/>
            </a:endParaRPr>
          </a:p>
        </p:txBody>
      </p:sp>
      <p:sp>
        <p:nvSpPr>
          <p:cNvPr id="6150" name="Text Box 6">
            <a:extLst>
              <a:ext uri="{FF2B5EF4-FFF2-40B4-BE49-F238E27FC236}">
                <a16:creationId xmlns:a16="http://schemas.microsoft.com/office/drawing/2014/main" id="{2FCB26AA-7739-48A0-A4DC-11722B7D950D}"/>
              </a:ext>
            </a:extLst>
          </p:cNvPr>
          <p:cNvSpPr txBox="1">
            <a:spLocks noChangeArrowheads="1"/>
          </p:cNvSpPr>
          <p:nvPr/>
        </p:nvSpPr>
        <p:spPr bwMode="auto">
          <a:xfrm>
            <a:off x="128588" y="8561388"/>
            <a:ext cx="6640512" cy="492125"/>
          </a:xfrm>
          <a:prstGeom prst="rect">
            <a:avLst/>
          </a:prstGeom>
          <a:solidFill>
            <a:srgbClr val="FFFFFF"/>
          </a:solidFill>
          <a:ln w="9525">
            <a:solidFill>
              <a:srgbClr val="000000"/>
            </a:solidFill>
            <a:miter lim="800000"/>
            <a:headEnd/>
            <a:tailEnd/>
          </a:ln>
        </p:spPr>
        <p:txBody>
          <a:bodyPr lIns="74295" tIns="8890" rIns="74295" bIns="8890" anchor="ctr"/>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lnSpc>
                <a:spcPct val="96000"/>
              </a:lnSpc>
              <a:spcBef>
                <a:spcPct val="0"/>
              </a:spcBef>
            </a:pPr>
            <a:r>
              <a:rPr kumimoji="0" lang="ja-JP" altLang="en-US" sz="1000" dirty="0">
                <a:latin typeface="Meiryo UI" panose="020B0604030504040204" pitchFamily="50" charset="-128"/>
                <a:ea typeface="Meiryo UI" panose="020B0604030504040204" pitchFamily="50" charset="-128"/>
              </a:rPr>
              <a:t>お申し込みの際等にご記入いただいた個人情報は、東京海上日動火災保険株式会社、東京海上ＨＤグループ各社および本セミナーの講師をお務めいただく各社グループにて本セミナーの運営および関連する情報提供のために利用させていただき、その他の目的には一切利用いたしません。ご同意いただいたうえで、お申し込みください。</a:t>
            </a:r>
          </a:p>
        </p:txBody>
      </p:sp>
      <p:graphicFrame>
        <p:nvGraphicFramePr>
          <p:cNvPr id="4103" name="Group 7">
            <a:extLst>
              <a:ext uri="{FF2B5EF4-FFF2-40B4-BE49-F238E27FC236}">
                <a16:creationId xmlns:a16="http://schemas.microsoft.com/office/drawing/2014/main" id="{D2389041-8FC9-4666-BF51-5050921CF2AF}"/>
              </a:ext>
            </a:extLst>
          </p:cNvPr>
          <p:cNvGraphicFramePr>
            <a:graphicFrameLocks noGrp="1"/>
          </p:cNvGraphicFramePr>
          <p:nvPr>
            <p:ph/>
          </p:nvPr>
        </p:nvGraphicFramePr>
        <p:xfrm>
          <a:off x="287338" y="2157413"/>
          <a:ext cx="6330950" cy="1976438"/>
        </p:xfrm>
        <a:graphic>
          <a:graphicData uri="http://schemas.openxmlformats.org/drawingml/2006/table">
            <a:tbl>
              <a:tblPr/>
              <a:tblGrid>
                <a:gridCol w="221615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74638">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r>
                        <a:rPr kumimoji="0" lang="ja-JP" altLang="en-US" sz="1000" b="1"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お名前</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endParaRPr kumimoji="0" lang="ja-JP" altLang="en-US" sz="12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r>
                        <a:rPr kumimoji="0" lang="ja-JP" altLang="en-US" sz="1000" b="1"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御社名</a:t>
                      </a:r>
                      <a:r>
                        <a:rPr kumimoji="0" lang="en-US" altLang="ja-JP" sz="1000" b="1"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endParaRPr kumimoji="0" lang="ja-JP" altLang="en-US" sz="12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8">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r>
                        <a:rPr kumimoji="0" lang="ja-JP" altLang="en-US" sz="1000" b="1"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ご所属</a:t>
                      </a:r>
                      <a:r>
                        <a:rPr kumimoji="0" lang="en-US" altLang="ja-JP" sz="1000" b="1"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endParaRPr kumimoji="0" lang="ja-JP" altLang="en-US" sz="12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9762">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r>
                        <a:rPr kumimoji="0" lang="ja-JP" altLang="en-US" sz="1000" b="1"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  メールアドレス</a:t>
                      </a:r>
                    </a:p>
                    <a:p>
                      <a:pPr marL="0" marR="0" lvl="0" indent="0" algn="l" defTabSz="477838" rtl="0" eaLnBrk="0" fontAlgn="base" latinLnBrk="0" hangingPunct="0">
                        <a:lnSpc>
                          <a:spcPct val="100000"/>
                        </a:lnSpc>
                        <a:spcBef>
                          <a:spcPct val="20000"/>
                        </a:spcBef>
                        <a:spcAft>
                          <a:spcPct val="0"/>
                        </a:spcAft>
                        <a:buClrTx/>
                        <a:buSzTx/>
                        <a:buFont typeface="Arial" charset="0"/>
                        <a:buNone/>
                        <a:tabLst/>
                      </a:pPr>
                      <a:r>
                        <a:rPr kumimoji="0" lang="ja-JP" altLang="en-US" sz="8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　</a:t>
                      </a:r>
                      <a:r>
                        <a:rPr kumimoji="0" lang="en-US" altLang="ja-JP" sz="8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a:t>
                      </a:r>
                      <a:r>
                        <a:rPr kumimoji="0" lang="ja-JP" altLang="en-US" sz="8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定員に達した場合のご連絡先となりますので、</a:t>
                      </a:r>
                    </a:p>
                    <a:p>
                      <a:pPr marL="0" marR="0" lvl="0" indent="0" algn="l" defTabSz="477838" rtl="0" eaLnBrk="0" fontAlgn="base" latinLnBrk="0" hangingPunct="0">
                        <a:lnSpc>
                          <a:spcPct val="100000"/>
                        </a:lnSpc>
                        <a:spcBef>
                          <a:spcPct val="20000"/>
                        </a:spcBef>
                        <a:spcAft>
                          <a:spcPct val="0"/>
                        </a:spcAft>
                        <a:buClrTx/>
                        <a:buSzTx/>
                        <a:buFont typeface="Arial" charset="0"/>
                        <a:buNone/>
                        <a:tabLst/>
                      </a:pPr>
                      <a:r>
                        <a:rPr kumimoji="0" lang="ja-JP" altLang="en-US" sz="8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　   必ずご記載ください</a:t>
                      </a:r>
                    </a:p>
                  </a:txBody>
                  <a:tcPr marL="0" marR="0" marT="36005" marB="360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endParaRPr kumimoji="0" lang="ja-JP" altLang="en-US" sz="12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2762">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r>
                        <a:rPr kumimoji="0" lang="ja-JP" altLang="en-US" sz="1000" b="1"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お電話番号</a:t>
                      </a:r>
                    </a:p>
                    <a:p>
                      <a:pPr marL="0" marR="0" lvl="0" indent="0" algn="l" defTabSz="477838" rtl="0" eaLnBrk="0" fontAlgn="base" latinLnBrk="0" hangingPunct="0">
                        <a:lnSpc>
                          <a:spcPct val="100000"/>
                        </a:lnSpc>
                        <a:spcBef>
                          <a:spcPct val="20000"/>
                        </a:spcBef>
                        <a:spcAft>
                          <a:spcPct val="0"/>
                        </a:spcAft>
                        <a:buClrTx/>
                        <a:buSzTx/>
                        <a:buFont typeface="Arial" charset="0"/>
                        <a:buNone/>
                        <a:tabLst/>
                      </a:pPr>
                      <a:r>
                        <a:rPr kumimoji="0" lang="en-US" altLang="ja-JP" sz="8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a:t>
                      </a:r>
                      <a:r>
                        <a:rPr kumimoji="0" lang="ja-JP" altLang="en-US" sz="8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rPr>
                        <a:t>メール送信エラー時にご連絡させて頂きます</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a:solidFill>
                            <a:srgbClr val="000000"/>
                          </a:solidFill>
                          <a:latin typeface="Arial" charset="0"/>
                          <a:ea typeface="ＭＳ Ｐゴシック" charset="-128"/>
                        </a:defRPr>
                      </a:lvl1pPr>
                      <a:lvl2pPr marL="742950" indent="-285750">
                        <a:spcBef>
                          <a:spcPct val="20000"/>
                        </a:spcBef>
                        <a:defRPr kumimoji="1" sz="1600">
                          <a:solidFill>
                            <a:srgbClr val="000000"/>
                          </a:solidFill>
                          <a:latin typeface="Arial" charset="0"/>
                          <a:ea typeface="ＭＳ Ｐゴシック" charset="-128"/>
                        </a:defRPr>
                      </a:lvl2pPr>
                      <a:lvl3pPr marL="1143000" indent="-228600">
                        <a:spcBef>
                          <a:spcPct val="20000"/>
                        </a:spcBef>
                        <a:defRPr kumimoji="1" sz="1400">
                          <a:solidFill>
                            <a:srgbClr val="000000"/>
                          </a:solidFill>
                          <a:latin typeface="Arial" charset="0"/>
                          <a:ea typeface="ＭＳ Ｐゴシック" charset="-128"/>
                        </a:defRPr>
                      </a:lvl3pPr>
                      <a:lvl4pPr marL="1600200" indent="-228600">
                        <a:spcBef>
                          <a:spcPct val="20000"/>
                        </a:spcBef>
                        <a:defRPr kumimoji="1" sz="1200">
                          <a:solidFill>
                            <a:srgbClr val="000000"/>
                          </a:solidFill>
                          <a:latin typeface="Arial" charset="0"/>
                          <a:ea typeface="ＭＳ Ｐゴシック" charset="-128"/>
                        </a:defRPr>
                      </a:lvl4pPr>
                      <a:lvl5pPr marL="2057400" indent="-228600">
                        <a:spcBef>
                          <a:spcPct val="20000"/>
                        </a:spcBef>
                        <a:defRPr kumimoji="1" sz="1000">
                          <a:solidFill>
                            <a:srgbClr val="000000"/>
                          </a:solidFill>
                          <a:latin typeface="Arial" charset="0"/>
                          <a:ea typeface="ＭＳ Ｐゴシック" charset="-128"/>
                        </a:defRPr>
                      </a:lvl5pPr>
                      <a:lvl6pPr marL="25146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6pPr>
                      <a:lvl7pPr marL="29718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7pPr>
                      <a:lvl8pPr marL="34290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8pPr>
                      <a:lvl9pPr marL="3886200" indent="-228600" defTabSz="477838" eaLnBrk="0" fontAlgn="base" hangingPunct="0">
                        <a:spcBef>
                          <a:spcPct val="20000"/>
                        </a:spcBef>
                        <a:spcAft>
                          <a:spcPct val="0"/>
                        </a:spcAft>
                        <a:buFont typeface="Arial" charset="0"/>
                        <a:defRPr kumimoji="1" sz="1000">
                          <a:solidFill>
                            <a:srgbClr val="000000"/>
                          </a:solidFill>
                          <a:latin typeface="Arial" charset="0"/>
                          <a:ea typeface="ＭＳ Ｐゴシック" charset="-128"/>
                        </a:defRPr>
                      </a:lvl9pPr>
                    </a:lstStyle>
                    <a:p>
                      <a:pPr marL="0" marR="0" lvl="0" indent="0" algn="l" defTabSz="477838" rtl="0" eaLnBrk="0" fontAlgn="base" latinLnBrk="0" hangingPunct="0">
                        <a:lnSpc>
                          <a:spcPct val="100000"/>
                        </a:lnSpc>
                        <a:spcBef>
                          <a:spcPct val="20000"/>
                        </a:spcBef>
                        <a:spcAft>
                          <a:spcPct val="0"/>
                        </a:spcAft>
                        <a:buClrTx/>
                        <a:buSzTx/>
                        <a:buFont typeface="Arial" charset="0"/>
                        <a:buNone/>
                        <a:tabLst/>
                      </a:pPr>
                      <a:endParaRPr kumimoji="0" lang="ja-JP" altLang="en-US" sz="1200" b="0" i="0" u="none" strike="noStrike" cap="none" normalizeH="0" baseline="0" dirty="0">
                        <a:ln>
                          <a:noFill/>
                        </a:ln>
                        <a:solidFill>
                          <a:srgbClr val="000000"/>
                        </a:solidFill>
                        <a:effectLst/>
                        <a:latin typeface="Meiryo UI" pitchFamily="50" charset="-128"/>
                        <a:ea typeface="Meiryo UI" pitchFamily="50" charset="-128"/>
                        <a:cs typeface="Meiryo UI"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6171" name="Group 27">
            <a:extLst>
              <a:ext uri="{FF2B5EF4-FFF2-40B4-BE49-F238E27FC236}">
                <a16:creationId xmlns:a16="http://schemas.microsoft.com/office/drawing/2014/main" id="{C2414A97-7622-4D9B-A59B-8A60BA9D99B6}"/>
              </a:ext>
            </a:extLst>
          </p:cNvPr>
          <p:cNvGrpSpPr>
            <a:grpSpLocks/>
          </p:cNvGrpSpPr>
          <p:nvPr/>
        </p:nvGrpSpPr>
        <p:grpSpPr bwMode="auto">
          <a:xfrm>
            <a:off x="165100" y="9239250"/>
            <a:ext cx="6589713" cy="601663"/>
            <a:chOff x="0" y="0"/>
            <a:chExt cx="4090" cy="379"/>
          </a:xfrm>
        </p:grpSpPr>
        <p:sp>
          <p:nvSpPr>
            <p:cNvPr id="2" name="Rectangle 28">
              <a:extLst>
                <a:ext uri="{FF2B5EF4-FFF2-40B4-BE49-F238E27FC236}">
                  <a16:creationId xmlns:a16="http://schemas.microsoft.com/office/drawing/2014/main" id="{1953E709-9E21-4F5C-B560-DB036A9260CF}"/>
                </a:ext>
              </a:extLst>
            </p:cNvPr>
            <p:cNvSpPr>
              <a:spLocks noChangeArrowheads="1"/>
            </p:cNvSpPr>
            <p:nvPr/>
          </p:nvSpPr>
          <p:spPr bwMode="auto">
            <a:xfrm>
              <a:off x="0" y="0"/>
              <a:ext cx="4090" cy="192"/>
            </a:xfrm>
            <a:prstGeom prst="rect">
              <a:avLst/>
            </a:prstGeom>
            <a:solidFill>
              <a:srgbClr val="C0C0C0"/>
            </a:solidFill>
            <a:ln w="15875" cmpd="sng">
              <a:solidFill>
                <a:schemeClr val="tx1"/>
              </a:solidFill>
              <a:miter lim="800000"/>
              <a:headEnd/>
              <a:tailEnd/>
            </a:ln>
            <a:effectLst/>
          </p:spPr>
          <p:txBody>
            <a:bodyPr wrap="none" anchor="ctr"/>
            <a:lstStyle/>
            <a:p>
              <a:pPr algn="ctr" defTabSz="914400">
                <a:buFont typeface="Arial" charset="0"/>
                <a:buNone/>
                <a:defRPr/>
              </a:pPr>
              <a:r>
                <a:rPr lang="ja-JP" altLang="en-US" sz="1200" dirty="0">
                  <a:solidFill>
                    <a:srgbClr val="000000"/>
                  </a:solidFill>
                  <a:latin typeface="Meiryo UI" charset="0"/>
                  <a:ea typeface="Meiryo UI" charset="0"/>
                  <a:cs typeface="Meiryo UI" charset="0"/>
                </a:rPr>
                <a:t>東京海上日動火災保険株式会社　営業担当者記入欄</a:t>
              </a:r>
            </a:p>
          </p:txBody>
        </p:sp>
        <p:sp>
          <p:nvSpPr>
            <p:cNvPr id="3" name="Rectangle 29">
              <a:extLst>
                <a:ext uri="{FF2B5EF4-FFF2-40B4-BE49-F238E27FC236}">
                  <a16:creationId xmlns:a16="http://schemas.microsoft.com/office/drawing/2014/main" id="{D198EE45-2B61-4BB9-949A-1818753809C0}"/>
                </a:ext>
              </a:extLst>
            </p:cNvPr>
            <p:cNvSpPr>
              <a:spLocks noChangeArrowheads="1"/>
            </p:cNvSpPr>
            <p:nvPr/>
          </p:nvSpPr>
          <p:spPr bwMode="auto">
            <a:xfrm>
              <a:off x="0" y="185"/>
              <a:ext cx="4090" cy="192"/>
            </a:xfrm>
            <a:prstGeom prst="rect">
              <a:avLst/>
            </a:prstGeom>
            <a:solidFill>
              <a:schemeClr val="bg1"/>
            </a:solidFill>
            <a:ln w="15875" cmpd="sng">
              <a:solidFill>
                <a:schemeClr val="tx1"/>
              </a:solidFill>
              <a:miter lim="800000"/>
              <a:headEnd/>
              <a:tailEnd/>
            </a:ln>
            <a:effectLst/>
          </p:spPr>
          <p:txBody>
            <a:bodyPr wrap="none" anchor="ctr"/>
            <a:lstStyle/>
            <a:p>
              <a:pPr>
                <a:buFont typeface="Arial" charset="0"/>
                <a:buNone/>
                <a:defRPr/>
              </a:pPr>
              <a:endParaRPr lang="ja-JP" altLang="en-US" dirty="0">
                <a:latin typeface="Calibri" charset="0"/>
                <a:ea typeface="ＭＳ Ｐゴシック" charset="0"/>
              </a:endParaRPr>
            </a:p>
          </p:txBody>
        </p:sp>
        <p:sp>
          <p:nvSpPr>
            <p:cNvPr id="4126" name="Rectangle 30">
              <a:extLst>
                <a:ext uri="{FF2B5EF4-FFF2-40B4-BE49-F238E27FC236}">
                  <a16:creationId xmlns:a16="http://schemas.microsoft.com/office/drawing/2014/main" id="{C41E0FC5-41F6-4B09-A0BF-DA3C36E8FBFB}"/>
                </a:ext>
              </a:extLst>
            </p:cNvPr>
            <p:cNvSpPr>
              <a:spLocks noChangeArrowheads="1"/>
            </p:cNvSpPr>
            <p:nvPr/>
          </p:nvSpPr>
          <p:spPr bwMode="auto">
            <a:xfrm>
              <a:off x="0" y="183"/>
              <a:ext cx="1005" cy="192"/>
            </a:xfrm>
            <a:prstGeom prst="rect">
              <a:avLst/>
            </a:prstGeom>
            <a:solidFill>
              <a:srgbClr val="C0C0C0"/>
            </a:solidFill>
            <a:ln w="9525" cmpd="sng">
              <a:solidFill>
                <a:schemeClr val="tx1"/>
              </a:solidFill>
              <a:miter lim="800000"/>
              <a:headEnd/>
              <a:tailEnd/>
            </a:ln>
            <a:effectLst/>
          </p:spPr>
          <p:txBody>
            <a:bodyPr wrap="none" anchor="ctr"/>
            <a:lstStyle/>
            <a:p>
              <a:pPr algn="ctr" defTabSz="914400">
                <a:buFont typeface="Arial" charset="0"/>
                <a:buNone/>
                <a:defRPr/>
              </a:pPr>
              <a:r>
                <a:rPr lang="ja-JP" altLang="en-US" sz="1000" dirty="0">
                  <a:solidFill>
                    <a:srgbClr val="000000"/>
                  </a:solidFill>
                  <a:latin typeface="Meiryo UI" charset="0"/>
                  <a:ea typeface="Meiryo UI" charset="0"/>
                  <a:cs typeface="Meiryo UI" charset="0"/>
                </a:rPr>
                <a:t>担当営業部店・課支社名</a:t>
              </a:r>
            </a:p>
          </p:txBody>
        </p:sp>
        <p:sp>
          <p:nvSpPr>
            <p:cNvPr id="4" name="Rectangle 31">
              <a:extLst>
                <a:ext uri="{FF2B5EF4-FFF2-40B4-BE49-F238E27FC236}">
                  <a16:creationId xmlns:a16="http://schemas.microsoft.com/office/drawing/2014/main" id="{9F7772F6-C240-4456-9591-C37FD988C2AF}"/>
                </a:ext>
              </a:extLst>
            </p:cNvPr>
            <p:cNvSpPr>
              <a:spLocks noChangeArrowheads="1"/>
            </p:cNvSpPr>
            <p:nvPr/>
          </p:nvSpPr>
          <p:spPr bwMode="auto">
            <a:xfrm>
              <a:off x="2261" y="185"/>
              <a:ext cx="1828" cy="192"/>
            </a:xfrm>
            <a:prstGeom prst="rect">
              <a:avLst/>
            </a:prstGeom>
            <a:noFill/>
            <a:ln w="12700" cmpd="sng">
              <a:solidFill>
                <a:schemeClr val="tx1"/>
              </a:solidFill>
              <a:miter lim="800000"/>
              <a:headEnd/>
              <a:tailEnd/>
            </a:ln>
            <a:effectLst/>
          </p:spPr>
          <p:txBody>
            <a:bodyPr wrap="none" anchor="ctr"/>
            <a:lstStyle/>
            <a:p>
              <a:pPr>
                <a:buFont typeface="Arial" charset="0"/>
                <a:buNone/>
                <a:defRPr/>
              </a:pPr>
              <a:endParaRPr lang="ja-JP" altLang="en-US" dirty="0">
                <a:latin typeface="Calibri" charset="0"/>
                <a:ea typeface="ＭＳ Ｐゴシック" charset="0"/>
              </a:endParaRPr>
            </a:p>
          </p:txBody>
        </p:sp>
        <p:sp>
          <p:nvSpPr>
            <p:cNvPr id="5" name="Rectangle 32">
              <a:extLst>
                <a:ext uri="{FF2B5EF4-FFF2-40B4-BE49-F238E27FC236}">
                  <a16:creationId xmlns:a16="http://schemas.microsoft.com/office/drawing/2014/main" id="{0261CA4B-59B9-48A1-A6D8-5182542BA0AF}"/>
                </a:ext>
              </a:extLst>
            </p:cNvPr>
            <p:cNvSpPr>
              <a:spLocks noChangeArrowheads="1"/>
            </p:cNvSpPr>
            <p:nvPr/>
          </p:nvSpPr>
          <p:spPr bwMode="auto">
            <a:xfrm>
              <a:off x="2258" y="187"/>
              <a:ext cx="896" cy="192"/>
            </a:xfrm>
            <a:prstGeom prst="rect">
              <a:avLst/>
            </a:prstGeom>
            <a:solidFill>
              <a:srgbClr val="C0C0C0"/>
            </a:solidFill>
            <a:ln w="9525" cmpd="sng">
              <a:solidFill>
                <a:schemeClr val="tx1"/>
              </a:solidFill>
              <a:miter lim="800000"/>
              <a:headEnd/>
              <a:tailEnd/>
            </a:ln>
            <a:effectLst/>
          </p:spPr>
          <p:txBody>
            <a:bodyPr wrap="none" anchor="ctr"/>
            <a:lstStyle/>
            <a:p>
              <a:pPr algn="ctr" defTabSz="914400">
                <a:buFont typeface="Arial" charset="0"/>
                <a:buNone/>
                <a:defRPr/>
              </a:pPr>
              <a:r>
                <a:rPr lang="ja-JP" altLang="en-US" sz="1000" dirty="0">
                  <a:solidFill>
                    <a:srgbClr val="000000"/>
                  </a:solidFill>
                  <a:latin typeface="Meiryo UI" charset="0"/>
                  <a:ea typeface="Meiryo UI" charset="0"/>
                  <a:cs typeface="Meiryo UI" charset="0"/>
                </a:rPr>
                <a:t>担当者名</a:t>
              </a:r>
            </a:p>
          </p:txBody>
        </p:sp>
      </p:grpSp>
      <p:sp>
        <p:nvSpPr>
          <p:cNvPr id="6172" name="Rectangle 33">
            <a:extLst>
              <a:ext uri="{FF2B5EF4-FFF2-40B4-BE49-F238E27FC236}">
                <a16:creationId xmlns:a16="http://schemas.microsoft.com/office/drawing/2014/main" id="{D61AAD3E-48BA-48E7-B723-BC02B1AA7415}"/>
              </a:ext>
            </a:extLst>
          </p:cNvPr>
          <p:cNvSpPr>
            <a:spLocks noChangeArrowheads="1"/>
          </p:cNvSpPr>
          <p:nvPr/>
        </p:nvSpPr>
        <p:spPr bwMode="auto">
          <a:xfrm>
            <a:off x="128588" y="7635875"/>
            <a:ext cx="3314700" cy="21590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spcBef>
                <a:spcPct val="0"/>
              </a:spcBef>
            </a:pPr>
            <a:r>
              <a:rPr kumimoji="0" lang="ja-JP" altLang="en-US" sz="1200" b="1">
                <a:solidFill>
                  <a:srgbClr val="FFFFFF"/>
                </a:solidFill>
                <a:latin typeface="Meiryo UI" panose="020B0604030504040204" pitchFamily="50" charset="-128"/>
                <a:ea typeface="Meiryo UI" panose="020B0604030504040204" pitchFamily="50" charset="-128"/>
              </a:rPr>
              <a:t>お問い合わせ先</a:t>
            </a:r>
            <a:endParaRPr kumimoji="0" lang="ja-JP" altLang="en-US" sz="1900">
              <a:solidFill>
                <a:schemeClr val="tx1"/>
              </a:solidFill>
              <a:latin typeface="Meiryo UI" panose="020B0604030504040204" pitchFamily="50" charset="-128"/>
              <a:ea typeface="Meiryo UI" panose="020B0604030504040204" pitchFamily="50" charset="-128"/>
            </a:endParaRPr>
          </a:p>
        </p:txBody>
      </p:sp>
      <p:pic>
        <p:nvPicPr>
          <p:cNvPr id="6173" name="図 1" descr="地図">
            <a:extLst>
              <a:ext uri="{FF2B5EF4-FFF2-40B4-BE49-F238E27FC236}">
                <a16:creationId xmlns:a16="http://schemas.microsoft.com/office/drawing/2014/main" id="{8B619F67-71E2-4B74-8F63-CFBD563AF7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1550" y="5700713"/>
            <a:ext cx="3238500" cy="256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31" name="Line 35">
            <a:extLst>
              <a:ext uri="{FF2B5EF4-FFF2-40B4-BE49-F238E27FC236}">
                <a16:creationId xmlns:a16="http://schemas.microsoft.com/office/drawing/2014/main" id="{E5231DDF-3CD1-4E2D-B8C2-DD124D488985}"/>
              </a:ext>
            </a:extLst>
          </p:cNvPr>
          <p:cNvSpPr>
            <a:spLocks noChangeShapeType="1"/>
          </p:cNvSpPr>
          <p:nvPr/>
        </p:nvSpPr>
        <p:spPr bwMode="auto">
          <a:xfrm>
            <a:off x="0" y="9142413"/>
            <a:ext cx="6858000" cy="0"/>
          </a:xfrm>
          <a:prstGeom prst="line">
            <a:avLst/>
          </a:prstGeom>
          <a:noFill/>
          <a:ln w="19050" cmpd="sng">
            <a:solidFill>
              <a:srgbClr val="000000"/>
            </a:solidFill>
            <a:prstDash val="dash"/>
            <a:round/>
            <a:headEnd/>
            <a:tailEnd/>
          </a:ln>
          <a:effectLst/>
        </p:spPr>
        <p:txBody>
          <a:bodyPr/>
          <a:lstStyle/>
          <a:p>
            <a:pPr>
              <a:buFont typeface="Arial" charset="0"/>
              <a:buNone/>
              <a:defRPr/>
            </a:pPr>
            <a:endParaRPr lang="ja-JP" altLang="en-US" dirty="0">
              <a:latin typeface="Calibri" charset="0"/>
              <a:ea typeface="ＭＳ Ｐゴシック" charset="0"/>
            </a:endParaRPr>
          </a:p>
        </p:txBody>
      </p:sp>
      <p:sp>
        <p:nvSpPr>
          <p:cNvPr id="6175" name="Text Box 36">
            <a:extLst>
              <a:ext uri="{FF2B5EF4-FFF2-40B4-BE49-F238E27FC236}">
                <a16:creationId xmlns:a16="http://schemas.microsoft.com/office/drawing/2014/main" id="{B1BD895E-8281-4831-AEAB-B3FCDBC35501}"/>
              </a:ext>
            </a:extLst>
          </p:cNvPr>
          <p:cNvSpPr txBox="1">
            <a:spLocks noChangeArrowheads="1"/>
          </p:cNvSpPr>
          <p:nvPr/>
        </p:nvSpPr>
        <p:spPr bwMode="auto">
          <a:xfrm>
            <a:off x="295275" y="1233488"/>
            <a:ext cx="6330950" cy="749300"/>
          </a:xfrm>
          <a:prstGeom prst="rect">
            <a:avLst/>
          </a:prstGeom>
          <a:solidFill>
            <a:srgbClr val="FFFFFF"/>
          </a:solidFill>
          <a:ln w="22225">
            <a:solidFill>
              <a:srgbClr val="000000"/>
            </a:solidFill>
            <a:miter lim="800000"/>
            <a:headEnd/>
            <a:tailEnd/>
          </a:ln>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lnSpc>
                <a:spcPct val="128000"/>
              </a:lnSpc>
              <a:spcBef>
                <a:spcPct val="0"/>
              </a:spcBef>
            </a:pPr>
            <a:r>
              <a:rPr kumimoji="0" lang="ja-JP" altLang="en-US" sz="1200" b="1">
                <a:latin typeface="Meiryo UI" panose="020B0604030504040204" pitchFamily="50" charset="-128"/>
                <a:ea typeface="Meiryo UI" panose="020B0604030504040204" pitchFamily="50" charset="-128"/>
              </a:rPr>
              <a:t>■ 定　員　　　　：〇〇名  </a:t>
            </a:r>
            <a:r>
              <a:rPr kumimoji="0" lang="en-US" altLang="ja-JP" sz="1000" b="1">
                <a:latin typeface="Meiryo UI" panose="020B0604030504040204" pitchFamily="50" charset="-128"/>
                <a:ea typeface="Meiryo UI" panose="020B0604030504040204" pitchFamily="50" charset="-128"/>
              </a:rPr>
              <a:t>※</a:t>
            </a:r>
            <a:r>
              <a:rPr kumimoji="0" lang="ja-JP" altLang="en-US" sz="1000" b="1">
                <a:latin typeface="Meiryo UI" panose="020B0604030504040204" pitchFamily="50" charset="-128"/>
                <a:ea typeface="Meiryo UI" panose="020B0604030504040204" pitchFamily="50" charset="-128"/>
              </a:rPr>
              <a:t> 定員になり次第 締め切らせていただきます。</a:t>
            </a:r>
            <a:endParaRPr kumimoji="0" lang="ja-JP" altLang="en-US" sz="1200" b="1">
              <a:latin typeface="Meiryo UI" panose="020B0604030504040204" pitchFamily="50" charset="-128"/>
              <a:ea typeface="Meiryo UI" panose="020B0604030504040204" pitchFamily="50" charset="-128"/>
            </a:endParaRPr>
          </a:p>
          <a:p>
            <a:pPr algn="just">
              <a:lnSpc>
                <a:spcPct val="128000"/>
              </a:lnSpc>
              <a:spcBef>
                <a:spcPct val="0"/>
              </a:spcBef>
            </a:pPr>
            <a:r>
              <a:rPr kumimoji="0" lang="ja-JP" altLang="en-US" sz="1200" b="1">
                <a:latin typeface="Meiryo UI" panose="020B0604030504040204" pitchFamily="50" charset="-128"/>
                <a:ea typeface="Meiryo UI" panose="020B0604030504040204" pitchFamily="50" charset="-128"/>
              </a:rPr>
              <a:t>■ お申込み締切日：</a:t>
            </a:r>
            <a:r>
              <a:rPr kumimoji="0" lang="ja-JP" altLang="en-US" sz="1200" b="1" u="sng">
                <a:solidFill>
                  <a:srgbClr val="FF0000"/>
                </a:solidFill>
                <a:latin typeface="Meiryo UI" panose="020B0604030504040204" pitchFamily="50" charset="-128"/>
                <a:ea typeface="Meiryo UI" panose="020B0604030504040204" pitchFamily="50" charset="-128"/>
              </a:rPr>
              <a:t>２０１</a:t>
            </a:r>
            <a:r>
              <a:rPr kumimoji="0" lang="en-US" altLang="ja-JP" sz="1200" b="1" u="sng">
                <a:solidFill>
                  <a:srgbClr val="FF0000"/>
                </a:solidFill>
                <a:latin typeface="Meiryo UI" panose="020B0604030504040204" pitchFamily="50" charset="-128"/>
                <a:ea typeface="Meiryo UI" panose="020B0604030504040204" pitchFamily="50" charset="-128"/>
              </a:rPr>
              <a:t>5</a:t>
            </a:r>
            <a:r>
              <a:rPr kumimoji="0" lang="ja-JP" altLang="en-US" sz="1200" b="1" u="sng">
                <a:solidFill>
                  <a:srgbClr val="FF0000"/>
                </a:solidFill>
                <a:latin typeface="Meiryo UI" panose="020B0604030504040204" pitchFamily="50" charset="-128"/>
                <a:ea typeface="Meiryo UI" panose="020B0604030504040204" pitchFamily="50" charset="-128"/>
              </a:rPr>
              <a:t>年１１月１３日（金）</a:t>
            </a:r>
            <a:endParaRPr kumimoji="0" lang="ja-JP" altLang="en-US" sz="1200" b="1">
              <a:solidFill>
                <a:schemeClr val="tx1"/>
              </a:solidFill>
              <a:latin typeface="Meiryo UI" panose="020B0604030504040204" pitchFamily="50" charset="-128"/>
              <a:ea typeface="Meiryo UI" panose="020B0604030504040204" pitchFamily="50" charset="-128"/>
            </a:endParaRPr>
          </a:p>
          <a:p>
            <a:pPr algn="just">
              <a:lnSpc>
                <a:spcPct val="128000"/>
              </a:lnSpc>
              <a:spcBef>
                <a:spcPct val="0"/>
              </a:spcBef>
            </a:pPr>
            <a:r>
              <a:rPr kumimoji="0" lang="en-US" altLang="ja-JP" sz="1000" b="1">
                <a:latin typeface="Meiryo UI" panose="020B0604030504040204" pitchFamily="50" charset="-128"/>
                <a:ea typeface="Meiryo UI" panose="020B0604030504040204" pitchFamily="50" charset="-128"/>
              </a:rPr>
              <a:t>※</a:t>
            </a:r>
            <a:r>
              <a:rPr kumimoji="0" lang="ja-JP" altLang="en-US" sz="1000" b="1">
                <a:latin typeface="Meiryo UI" panose="020B0604030504040204" pitchFamily="50" charset="-128"/>
                <a:ea typeface="Meiryo UI" panose="020B0604030504040204" pitchFamily="50" charset="-128"/>
              </a:rPr>
              <a:t>当日はお名刺 を受付にご提示ください。１５：３０受付開始となります。</a:t>
            </a:r>
          </a:p>
        </p:txBody>
      </p:sp>
      <p:sp>
        <p:nvSpPr>
          <p:cNvPr id="6176" name="Text Box 37">
            <a:extLst>
              <a:ext uri="{FF2B5EF4-FFF2-40B4-BE49-F238E27FC236}">
                <a16:creationId xmlns:a16="http://schemas.microsoft.com/office/drawing/2014/main" id="{90AF1B35-CCAB-4B1C-A12E-A2CCFD751B3E}"/>
              </a:ext>
            </a:extLst>
          </p:cNvPr>
          <p:cNvSpPr txBox="1">
            <a:spLocks noChangeArrowheads="1"/>
          </p:cNvSpPr>
          <p:nvPr/>
        </p:nvSpPr>
        <p:spPr bwMode="auto">
          <a:xfrm>
            <a:off x="295275" y="1044575"/>
            <a:ext cx="6330950" cy="966788"/>
          </a:xfrm>
          <a:prstGeom prst="rect">
            <a:avLst/>
          </a:prstGeom>
          <a:solidFill>
            <a:srgbClr val="FFFFFF"/>
          </a:solidFill>
          <a:ln w="22225">
            <a:solidFill>
              <a:srgbClr val="000000"/>
            </a:solidFill>
            <a:miter lim="800000"/>
            <a:headEnd/>
            <a:tailEnd/>
          </a:ln>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lnSpc>
                <a:spcPct val="128000"/>
              </a:lnSpc>
              <a:spcBef>
                <a:spcPct val="0"/>
              </a:spcBef>
            </a:pPr>
            <a:r>
              <a:rPr kumimoji="0" lang="ja-JP" altLang="en-US" sz="1400" b="1">
                <a:latin typeface="Meiryo UI" panose="020B0604030504040204" pitchFamily="50" charset="-128"/>
                <a:ea typeface="Meiryo UI" panose="020B0604030504040204" pitchFamily="50" charset="-128"/>
              </a:rPr>
              <a:t>■ 定　員　　　　　　：</a:t>
            </a:r>
            <a:r>
              <a:rPr kumimoji="0" lang="en-US" altLang="ja-JP" sz="1400" b="1">
                <a:latin typeface="Meiryo UI" panose="020B0604030504040204" pitchFamily="50" charset="-128"/>
                <a:ea typeface="Meiryo UI" panose="020B0604030504040204" pitchFamily="50" charset="-128"/>
              </a:rPr>
              <a:t>1</a:t>
            </a:r>
            <a:r>
              <a:rPr kumimoji="0" lang="ja-JP" altLang="en-US" sz="1400" b="1">
                <a:latin typeface="Meiryo UI" panose="020B0604030504040204" pitchFamily="50" charset="-128"/>
                <a:ea typeface="Meiryo UI" panose="020B0604030504040204" pitchFamily="50" charset="-128"/>
              </a:rPr>
              <a:t>００名  　　</a:t>
            </a:r>
            <a:r>
              <a:rPr kumimoji="0" lang="en-US" altLang="ja-JP" sz="1400" b="1">
                <a:latin typeface="Meiryo UI" panose="020B0604030504040204" pitchFamily="50" charset="-128"/>
                <a:ea typeface="Meiryo UI" panose="020B0604030504040204" pitchFamily="50" charset="-128"/>
              </a:rPr>
              <a:t>※</a:t>
            </a:r>
            <a:r>
              <a:rPr kumimoji="0" lang="ja-JP" altLang="en-US" sz="1400" b="1">
                <a:latin typeface="Meiryo UI" panose="020B0604030504040204" pitchFamily="50" charset="-128"/>
                <a:ea typeface="Meiryo UI" panose="020B0604030504040204" pitchFamily="50" charset="-128"/>
              </a:rPr>
              <a:t> 定員になり次第 締め切らせていただきます。</a:t>
            </a:r>
          </a:p>
          <a:p>
            <a:pPr algn="just">
              <a:lnSpc>
                <a:spcPct val="128000"/>
              </a:lnSpc>
              <a:spcBef>
                <a:spcPct val="0"/>
              </a:spcBef>
            </a:pPr>
            <a:r>
              <a:rPr kumimoji="0" lang="ja-JP" altLang="en-US" sz="1400" b="1">
                <a:latin typeface="Meiryo UI" panose="020B0604030504040204" pitchFamily="50" charset="-128"/>
                <a:ea typeface="Meiryo UI" panose="020B0604030504040204" pitchFamily="50" charset="-128"/>
              </a:rPr>
              <a:t>■ お申込み締切日：</a:t>
            </a:r>
            <a:r>
              <a:rPr kumimoji="0" lang="en-US" altLang="ja-JP" sz="1400" b="1" u="sng">
                <a:solidFill>
                  <a:srgbClr val="FF0000"/>
                </a:solidFill>
                <a:latin typeface="Meiryo UI" panose="020B0604030504040204" pitchFamily="50" charset="-128"/>
                <a:ea typeface="Meiryo UI" panose="020B0604030504040204" pitchFamily="50" charset="-128"/>
              </a:rPr>
              <a:t>2019</a:t>
            </a:r>
            <a:r>
              <a:rPr kumimoji="0" lang="ja-JP" altLang="en-US" sz="1400" b="1" u="sng">
                <a:solidFill>
                  <a:srgbClr val="FF0000"/>
                </a:solidFill>
                <a:latin typeface="Meiryo UI" panose="020B0604030504040204" pitchFamily="50" charset="-128"/>
                <a:ea typeface="Meiryo UI" panose="020B0604030504040204" pitchFamily="50" charset="-128"/>
              </a:rPr>
              <a:t>年 </a:t>
            </a:r>
            <a:r>
              <a:rPr kumimoji="0" lang="en-US" altLang="ja-JP" sz="1400" b="1" u="sng">
                <a:solidFill>
                  <a:srgbClr val="FF0000"/>
                </a:solidFill>
                <a:latin typeface="Meiryo UI" panose="020B0604030504040204" pitchFamily="50" charset="-128"/>
                <a:ea typeface="Meiryo UI" panose="020B0604030504040204" pitchFamily="50" charset="-128"/>
              </a:rPr>
              <a:t>10</a:t>
            </a:r>
            <a:r>
              <a:rPr kumimoji="0" lang="ja-JP" altLang="en-US" sz="1400" b="1" u="sng">
                <a:solidFill>
                  <a:srgbClr val="FF0000"/>
                </a:solidFill>
                <a:latin typeface="Meiryo UI" panose="020B0604030504040204" pitchFamily="50" charset="-128"/>
                <a:ea typeface="Meiryo UI" panose="020B0604030504040204" pitchFamily="50" charset="-128"/>
              </a:rPr>
              <a:t>月</a:t>
            </a:r>
            <a:r>
              <a:rPr kumimoji="0" lang="en-US" altLang="ja-JP" sz="1400" b="1" u="sng">
                <a:solidFill>
                  <a:srgbClr val="FF0000"/>
                </a:solidFill>
                <a:latin typeface="Meiryo UI" panose="020B0604030504040204" pitchFamily="50" charset="-128"/>
                <a:ea typeface="Meiryo UI" panose="020B0604030504040204" pitchFamily="50" charset="-128"/>
              </a:rPr>
              <a:t>21</a:t>
            </a:r>
            <a:r>
              <a:rPr kumimoji="0" lang="ja-JP" altLang="en-US" sz="1400" b="1" u="sng">
                <a:solidFill>
                  <a:srgbClr val="FF0000"/>
                </a:solidFill>
                <a:latin typeface="Meiryo UI" panose="020B0604030504040204" pitchFamily="50" charset="-128"/>
                <a:ea typeface="Meiryo UI" panose="020B0604030504040204" pitchFamily="50" charset="-128"/>
              </a:rPr>
              <a:t>日（月）</a:t>
            </a:r>
            <a:endParaRPr kumimoji="0" lang="ja-JP" altLang="en-US" sz="1400" b="1">
              <a:solidFill>
                <a:schemeClr val="tx1"/>
              </a:solidFill>
              <a:latin typeface="Meiryo UI" panose="020B0604030504040204" pitchFamily="50" charset="-128"/>
              <a:ea typeface="Meiryo UI" panose="020B0604030504040204" pitchFamily="50" charset="-128"/>
            </a:endParaRPr>
          </a:p>
          <a:p>
            <a:pPr algn="just">
              <a:lnSpc>
                <a:spcPct val="128000"/>
              </a:lnSpc>
              <a:spcBef>
                <a:spcPct val="0"/>
              </a:spcBef>
            </a:pPr>
            <a:r>
              <a:rPr kumimoji="0" lang="en-US" altLang="ja-JP" sz="1400" b="1">
                <a:latin typeface="Meiryo UI" panose="020B0604030504040204" pitchFamily="50" charset="-128"/>
                <a:ea typeface="Meiryo UI" panose="020B0604030504040204" pitchFamily="50" charset="-128"/>
              </a:rPr>
              <a:t>※</a:t>
            </a:r>
            <a:r>
              <a:rPr kumimoji="0" lang="ja-JP" altLang="en-US" sz="1400" b="1">
                <a:latin typeface="Meiryo UI" panose="020B0604030504040204" pitchFamily="50" charset="-128"/>
                <a:ea typeface="Meiryo UI" panose="020B0604030504040204" pitchFamily="50" charset="-128"/>
              </a:rPr>
              <a:t>当日はお名刺を受付にご提示ください。１４：００受付開始となります。</a:t>
            </a:r>
          </a:p>
        </p:txBody>
      </p:sp>
      <p:sp>
        <p:nvSpPr>
          <p:cNvPr id="6177" name="Rectangle 38">
            <a:extLst>
              <a:ext uri="{FF2B5EF4-FFF2-40B4-BE49-F238E27FC236}">
                <a16:creationId xmlns:a16="http://schemas.microsoft.com/office/drawing/2014/main" id="{A6A78DEE-7EE5-4933-AFB7-5E9467162835}"/>
              </a:ext>
            </a:extLst>
          </p:cNvPr>
          <p:cNvSpPr>
            <a:spLocks noChangeArrowheads="1"/>
          </p:cNvSpPr>
          <p:nvPr/>
        </p:nvSpPr>
        <p:spPr bwMode="auto">
          <a:xfrm>
            <a:off x="185738" y="90488"/>
            <a:ext cx="6513512" cy="896937"/>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nchor="ctr"/>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spcBef>
                <a:spcPct val="0"/>
              </a:spcBef>
            </a:pPr>
            <a:r>
              <a:rPr kumimoji="0" lang="en-US" altLang="ja-JP" sz="1400" b="1" dirty="0">
                <a:solidFill>
                  <a:srgbClr val="FFFFFF"/>
                </a:solidFill>
                <a:latin typeface="Meiryo UI" panose="020B0604030504040204" pitchFamily="50" charset="-128"/>
                <a:ea typeface="Meiryo UI" panose="020B0604030504040204" pitchFamily="50" charset="-128"/>
              </a:rPr>
              <a:t>【</a:t>
            </a:r>
            <a:r>
              <a:rPr kumimoji="0" lang="ja-JP" altLang="en-US" sz="1400" b="1" dirty="0">
                <a:solidFill>
                  <a:srgbClr val="FFFFFF"/>
                </a:solidFill>
                <a:latin typeface="Meiryo UI" panose="020B0604030504040204" pitchFamily="50" charset="-128"/>
                <a:ea typeface="Meiryo UI" panose="020B0604030504040204" pitchFamily="50" charset="-128"/>
              </a:rPr>
              <a:t>お申し込みフォーム</a:t>
            </a:r>
            <a:r>
              <a:rPr kumimoji="0" lang="en-US" altLang="ja-JP" sz="1400" b="1" dirty="0">
                <a:solidFill>
                  <a:srgbClr val="FFFFFF"/>
                </a:solidFill>
                <a:latin typeface="Meiryo UI" panose="020B0604030504040204" pitchFamily="50" charset="-128"/>
                <a:ea typeface="Meiryo UI" panose="020B0604030504040204" pitchFamily="50" charset="-128"/>
              </a:rPr>
              <a:t>】</a:t>
            </a:r>
          </a:p>
          <a:p>
            <a:pPr algn="just">
              <a:spcBef>
                <a:spcPct val="0"/>
              </a:spcBef>
            </a:pPr>
            <a:r>
              <a:rPr kumimoji="0" lang="ja-JP" altLang="en-US" sz="1400" b="1" dirty="0">
                <a:solidFill>
                  <a:schemeClr val="bg1"/>
                </a:solidFill>
                <a:latin typeface="Meiryo UI" panose="020B0604030504040204" pitchFamily="50" charset="-128"/>
                <a:ea typeface="Meiryo UI" panose="020B0604030504040204" pitchFamily="50" charset="-128"/>
              </a:rPr>
              <a:t>　■ セミナー内容： 「労災リスクマネジメントセミナー」</a:t>
            </a:r>
            <a:endParaRPr kumimoji="0" lang="en-US" altLang="ja-JP" sz="1400" b="1" dirty="0">
              <a:solidFill>
                <a:srgbClr val="FFFFFF"/>
              </a:solidFill>
              <a:latin typeface="Meiryo UI" panose="020B0604030504040204" pitchFamily="50" charset="-128"/>
              <a:ea typeface="Meiryo UI" panose="020B0604030504040204" pitchFamily="50" charset="-128"/>
            </a:endParaRPr>
          </a:p>
          <a:p>
            <a:pPr algn="just">
              <a:spcBef>
                <a:spcPct val="0"/>
              </a:spcBef>
            </a:pPr>
            <a:r>
              <a:rPr kumimoji="0" lang="en-US" altLang="ja-JP" sz="1400" b="1" u="sng" dirty="0">
                <a:solidFill>
                  <a:srgbClr val="FFFFFF"/>
                </a:solidFill>
                <a:latin typeface="Meiryo UI" panose="020B0604030504040204" pitchFamily="50" charset="-128"/>
                <a:ea typeface="Meiryo UI" panose="020B0604030504040204" pitchFamily="50" charset="-128"/>
              </a:rPr>
              <a:t>※2019</a:t>
            </a:r>
            <a:r>
              <a:rPr kumimoji="0" lang="ja-JP" altLang="en-US" sz="1400" b="1" u="sng" dirty="0">
                <a:solidFill>
                  <a:srgbClr val="FFFFFF"/>
                </a:solidFill>
                <a:latin typeface="Meiryo UI" panose="020B0604030504040204" pitchFamily="50" charset="-128"/>
                <a:ea typeface="Meiryo UI" panose="020B0604030504040204" pitchFamily="50" charset="-128"/>
              </a:rPr>
              <a:t>年</a:t>
            </a:r>
            <a:r>
              <a:rPr kumimoji="0" lang="en-US" altLang="ja-JP" sz="1400" b="1" u="sng" dirty="0">
                <a:solidFill>
                  <a:srgbClr val="FFFFFF"/>
                </a:solidFill>
                <a:latin typeface="Meiryo UI" panose="020B0604030504040204" pitchFamily="50" charset="-128"/>
                <a:ea typeface="Meiryo UI" panose="020B0604030504040204" pitchFamily="50" charset="-128"/>
              </a:rPr>
              <a:t>10</a:t>
            </a:r>
            <a:r>
              <a:rPr kumimoji="0" lang="ja-JP" altLang="en-US" sz="1400" b="1" u="sng" dirty="0">
                <a:solidFill>
                  <a:srgbClr val="FFFFFF"/>
                </a:solidFill>
                <a:latin typeface="Meiryo UI" panose="020B0604030504040204" pitchFamily="50" charset="-128"/>
                <a:ea typeface="Meiryo UI" panose="020B0604030504040204" pitchFamily="50" charset="-128"/>
              </a:rPr>
              <a:t>月</a:t>
            </a:r>
            <a:r>
              <a:rPr kumimoji="0" lang="en-US" altLang="ja-JP" sz="1400" b="1" u="sng" dirty="0">
                <a:solidFill>
                  <a:srgbClr val="FFFFFF"/>
                </a:solidFill>
                <a:latin typeface="Meiryo UI" panose="020B0604030504040204" pitchFamily="50" charset="-128"/>
                <a:ea typeface="Meiryo UI" panose="020B0604030504040204" pitchFamily="50" charset="-128"/>
              </a:rPr>
              <a:t>21</a:t>
            </a:r>
            <a:r>
              <a:rPr kumimoji="0" lang="ja-JP" altLang="en-US" sz="1400" b="1" u="sng" dirty="0">
                <a:solidFill>
                  <a:srgbClr val="FFFFFF"/>
                </a:solidFill>
                <a:latin typeface="Meiryo UI" panose="020B0604030504040204" pitchFamily="50" charset="-128"/>
                <a:ea typeface="Meiryo UI" panose="020B0604030504040204" pitchFamily="50" charset="-128"/>
              </a:rPr>
              <a:t>日（月）</a:t>
            </a:r>
            <a:r>
              <a:rPr kumimoji="0" lang="ja-JP" altLang="en-US" sz="1400" b="1" dirty="0">
                <a:solidFill>
                  <a:srgbClr val="FFFFFF"/>
                </a:solidFill>
                <a:latin typeface="Meiryo UI" panose="020B0604030504040204" pitchFamily="50" charset="-128"/>
                <a:ea typeface="Meiryo UI" panose="020B0604030504040204" pitchFamily="50" charset="-128"/>
              </a:rPr>
              <a:t>までに</a:t>
            </a:r>
            <a:r>
              <a:rPr kumimoji="0" lang="en-US" altLang="ja-JP" sz="1400" dirty="0">
                <a:latin typeface="Meiryo UI" panose="020B0604030504040204" pitchFamily="50" charset="-128"/>
                <a:ea typeface="Meiryo UI" panose="020B0604030504040204" pitchFamily="50" charset="-128"/>
              </a:rPr>
              <a:t>FAX</a:t>
            </a:r>
            <a:r>
              <a:rPr kumimoji="0" lang="en-US" altLang="ja-JP" sz="1400">
                <a:latin typeface="Meiryo UI" panose="020B0604030504040204" pitchFamily="50" charset="-128"/>
                <a:ea typeface="Meiryo UI" panose="020B0604030504040204" pitchFamily="50" charset="-128"/>
              </a:rPr>
              <a:t>:03-3285-0383</a:t>
            </a:r>
            <a:r>
              <a:rPr kumimoji="0" lang="ja-JP" altLang="en-US" sz="1400" b="1">
                <a:solidFill>
                  <a:srgbClr val="FFFFFF"/>
                </a:solidFill>
                <a:latin typeface="Meiryo UI" panose="020B0604030504040204" pitchFamily="50" charset="-128"/>
                <a:ea typeface="Meiryo UI" panose="020B0604030504040204" pitchFamily="50" charset="-128"/>
              </a:rPr>
              <a:t>へ</a:t>
            </a:r>
            <a:r>
              <a:rPr kumimoji="0" lang="ja-JP" altLang="en-US" sz="1400" b="1" dirty="0">
                <a:solidFill>
                  <a:srgbClr val="FFFFFF"/>
                </a:solidFill>
                <a:latin typeface="Meiryo UI" panose="020B0604030504040204" pitchFamily="50" charset="-128"/>
                <a:ea typeface="Meiryo UI" panose="020B0604030504040204" pitchFamily="50" charset="-128"/>
              </a:rPr>
              <a:t>ご送付ください。</a:t>
            </a:r>
            <a:endParaRPr kumimoji="0" lang="ja-JP" altLang="en-US" sz="1400" dirty="0">
              <a:solidFill>
                <a:schemeClr val="tx1"/>
              </a:solidFill>
              <a:latin typeface="Meiryo UI" panose="020B0604030504040204" pitchFamily="50" charset="-128"/>
              <a:ea typeface="Meiryo UI" panose="020B0604030504040204" pitchFamily="50" charset="-128"/>
            </a:endParaRPr>
          </a:p>
        </p:txBody>
      </p:sp>
      <p:sp>
        <p:nvSpPr>
          <p:cNvPr id="6178" name="Rectangle 39">
            <a:extLst>
              <a:ext uri="{FF2B5EF4-FFF2-40B4-BE49-F238E27FC236}">
                <a16:creationId xmlns:a16="http://schemas.microsoft.com/office/drawing/2014/main" id="{E07574D4-8FAA-416F-92F5-FF9B9B1AAC8B}"/>
              </a:ext>
            </a:extLst>
          </p:cNvPr>
          <p:cNvSpPr>
            <a:spLocks noChangeArrowheads="1"/>
          </p:cNvSpPr>
          <p:nvPr/>
        </p:nvSpPr>
        <p:spPr bwMode="auto">
          <a:xfrm>
            <a:off x="3511550" y="5484813"/>
            <a:ext cx="3238500" cy="21590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ctr">
              <a:spcBef>
                <a:spcPct val="0"/>
              </a:spcBef>
            </a:pPr>
            <a:r>
              <a:rPr kumimoji="0" lang="ja-JP" altLang="en-US" sz="1200" b="1">
                <a:solidFill>
                  <a:srgbClr val="FFFFFF"/>
                </a:solidFill>
                <a:latin typeface="Meiryo UI" panose="020B0604030504040204" pitchFamily="50" charset="-128"/>
                <a:ea typeface="Meiryo UI" panose="020B0604030504040204" pitchFamily="50" charset="-128"/>
              </a:rPr>
              <a:t>案   内   図</a:t>
            </a:r>
            <a:endParaRPr kumimoji="0" lang="ja-JP" altLang="en-US" sz="1900">
              <a:solidFill>
                <a:schemeClr val="tx1"/>
              </a:solidFill>
              <a:latin typeface="Meiryo UI" panose="020B0604030504040204" pitchFamily="50" charset="-128"/>
              <a:ea typeface="Meiryo UI" panose="020B0604030504040204" pitchFamily="50" charset="-128"/>
            </a:endParaRPr>
          </a:p>
        </p:txBody>
      </p:sp>
      <p:sp>
        <p:nvSpPr>
          <p:cNvPr id="6179" name="Text Box 40">
            <a:extLst>
              <a:ext uri="{FF2B5EF4-FFF2-40B4-BE49-F238E27FC236}">
                <a16:creationId xmlns:a16="http://schemas.microsoft.com/office/drawing/2014/main" id="{D275D8B5-1AD9-43A0-94C0-81D2F0EBB160}"/>
              </a:ext>
            </a:extLst>
          </p:cNvPr>
          <p:cNvSpPr txBox="1">
            <a:spLocks noChangeArrowheads="1"/>
          </p:cNvSpPr>
          <p:nvPr/>
        </p:nvSpPr>
        <p:spPr bwMode="auto">
          <a:xfrm>
            <a:off x="3544888" y="8305800"/>
            <a:ext cx="32004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spcBef>
                <a:spcPct val="0"/>
              </a:spcBef>
            </a:pPr>
            <a:r>
              <a:rPr kumimoji="0" lang="en-US" altLang="ja-JP" sz="1000">
                <a:latin typeface="Meiryo UI" panose="020B0604030504040204" pitchFamily="50" charset="-128"/>
                <a:ea typeface="Meiryo UI" panose="020B0604030504040204" pitchFamily="50" charset="-128"/>
              </a:rPr>
              <a:t>※</a:t>
            </a:r>
            <a:r>
              <a:rPr kumimoji="0" lang="ja-JP" altLang="en-US" sz="1000">
                <a:latin typeface="Meiryo UI" panose="020B0604030504040204" pitchFamily="50" charset="-128"/>
                <a:ea typeface="Meiryo UI" panose="020B0604030504040204" pitchFamily="50" charset="-128"/>
              </a:rPr>
              <a:t>会場へのお車でのご来場はご遠慮ください</a:t>
            </a:r>
          </a:p>
        </p:txBody>
      </p:sp>
      <p:sp>
        <p:nvSpPr>
          <p:cNvPr id="6184" name="Rectangle 46">
            <a:extLst>
              <a:ext uri="{FF2B5EF4-FFF2-40B4-BE49-F238E27FC236}">
                <a16:creationId xmlns:a16="http://schemas.microsoft.com/office/drawing/2014/main" id="{902EBF94-2DE2-41BF-831C-56F647B709EB}"/>
              </a:ext>
            </a:extLst>
          </p:cNvPr>
          <p:cNvSpPr>
            <a:spLocks noChangeArrowheads="1"/>
          </p:cNvSpPr>
          <p:nvPr/>
        </p:nvSpPr>
        <p:spPr bwMode="auto">
          <a:xfrm>
            <a:off x="295275" y="4151313"/>
            <a:ext cx="6330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lnSpc>
                <a:spcPct val="120000"/>
              </a:lnSpc>
              <a:spcBef>
                <a:spcPct val="0"/>
              </a:spcBef>
            </a:pPr>
            <a:r>
              <a:rPr kumimoji="0" lang="ja-JP" altLang="en-US" sz="1000">
                <a:latin typeface="Meiryo UI" panose="020B0604030504040204" pitchFamily="50" charset="-128"/>
                <a:ea typeface="Meiryo UI" panose="020B0604030504040204" pitchFamily="50" charset="-128"/>
              </a:rPr>
              <a:t>セミナーを充実した内容とするため、以下ご回答にもご協力いただきますようお願い致します。</a:t>
            </a:r>
            <a:endParaRPr kumimoji="0" lang="ja-JP" altLang="en-US" sz="1900">
              <a:latin typeface="Meiryo UI" panose="020B0604030504040204" pitchFamily="50" charset="-128"/>
              <a:ea typeface="Meiryo UI" panose="020B0604030504040204" pitchFamily="50" charset="-128"/>
            </a:endParaRPr>
          </a:p>
        </p:txBody>
      </p:sp>
      <p:sp>
        <p:nvSpPr>
          <p:cNvPr id="4143" name="Rectangle 47">
            <a:extLst>
              <a:ext uri="{FF2B5EF4-FFF2-40B4-BE49-F238E27FC236}">
                <a16:creationId xmlns:a16="http://schemas.microsoft.com/office/drawing/2014/main" id="{46B4CADE-33F2-441B-895A-9C907F675795}"/>
              </a:ext>
            </a:extLst>
          </p:cNvPr>
          <p:cNvSpPr>
            <a:spLocks noChangeArrowheads="1"/>
          </p:cNvSpPr>
          <p:nvPr/>
        </p:nvSpPr>
        <p:spPr bwMode="auto">
          <a:xfrm>
            <a:off x="273050" y="4397375"/>
            <a:ext cx="6340475" cy="550863"/>
          </a:xfrm>
          <a:prstGeom prst="rect">
            <a:avLst/>
          </a:prstGeom>
          <a:noFill/>
          <a:ln w="19050" cmpd="sng">
            <a:solidFill>
              <a:schemeClr val="tx1"/>
            </a:solidFill>
            <a:miter lim="800000"/>
            <a:headEnd/>
            <a:tailEnd/>
          </a:ln>
          <a:effectLst/>
        </p:spPr>
        <p:txBody>
          <a:bodyPr wrap="none" anchor="ctr"/>
          <a:lstStyle/>
          <a:p>
            <a:pPr>
              <a:buFont typeface="Arial" charset="0"/>
              <a:buNone/>
              <a:defRPr/>
            </a:pPr>
            <a:endParaRPr lang="ja-JP" altLang="en-US" dirty="0">
              <a:latin typeface="Calibri" charset="0"/>
              <a:ea typeface="ＭＳ Ｐゴシック" charset="0"/>
            </a:endParaRPr>
          </a:p>
        </p:txBody>
      </p:sp>
      <p:sp>
        <p:nvSpPr>
          <p:cNvPr id="6186" name="Rectangle 48">
            <a:extLst>
              <a:ext uri="{FF2B5EF4-FFF2-40B4-BE49-F238E27FC236}">
                <a16:creationId xmlns:a16="http://schemas.microsoft.com/office/drawing/2014/main" id="{B54A74CA-2C6F-4525-ABBD-C6718A1C8DF0}"/>
              </a:ext>
            </a:extLst>
          </p:cNvPr>
          <p:cNvSpPr>
            <a:spLocks noChangeArrowheads="1"/>
          </p:cNvSpPr>
          <p:nvPr/>
        </p:nvSpPr>
        <p:spPr bwMode="auto">
          <a:xfrm>
            <a:off x="288925" y="4397375"/>
            <a:ext cx="6330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defRPr kumimoji="1" sz="2000">
                <a:solidFill>
                  <a:srgbClr val="000000"/>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a:solidFill>
                  <a:srgbClr val="000000"/>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1600">
                <a:solidFill>
                  <a:srgbClr val="000000"/>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1400">
                <a:solidFill>
                  <a:srgbClr val="000000"/>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5pPr>
            <a:lvl6pPr marL="25146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6pPr>
            <a:lvl7pPr marL="29718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7pPr>
            <a:lvl8pPr marL="34290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8pPr>
            <a:lvl9pPr marL="3886200" indent="-228600" defTabSz="477838" eaLnBrk="0" fontAlgn="base" hangingPunct="0">
              <a:spcBef>
                <a:spcPct val="20000"/>
              </a:spcBef>
              <a:spcAft>
                <a:spcPct val="0"/>
              </a:spcAft>
              <a:buFont typeface="Arial" panose="020B0604020202020204" pitchFamily="34" charset="0"/>
              <a:buChar char="»"/>
              <a:defRPr kumimoji="1" sz="1200">
                <a:solidFill>
                  <a:srgbClr val="000000"/>
                </a:solidFill>
                <a:latin typeface="Arial" panose="020B0604020202020204" pitchFamily="34" charset="0"/>
                <a:ea typeface="ＭＳ Ｐゴシック" panose="020B0600070205080204" pitchFamily="50" charset="-128"/>
              </a:defRPr>
            </a:lvl9pPr>
          </a:lstStyle>
          <a:p>
            <a:pPr algn="just">
              <a:lnSpc>
                <a:spcPct val="120000"/>
              </a:lnSpc>
              <a:spcBef>
                <a:spcPct val="0"/>
              </a:spcBef>
            </a:pPr>
            <a:r>
              <a:rPr kumimoji="0" lang="ja-JP" altLang="en-US" sz="1000" b="1">
                <a:latin typeface="Meiryo UI" panose="020B0604030504040204" pitchFamily="50" charset="-128"/>
                <a:ea typeface="Meiryo UI" panose="020B0604030504040204" pitchFamily="50" charset="-128"/>
              </a:rPr>
              <a:t>ご質問：今回のテーマに関して特にお知りになりたい情報など、ご要望があればお聞かせください。</a:t>
            </a:r>
            <a:r>
              <a:rPr kumimoji="0" lang="ja-JP" altLang="en-US" sz="1000">
                <a:latin typeface="Meiryo UI" panose="020B0604030504040204" pitchFamily="50" charset="-128"/>
                <a:ea typeface="Meiryo UI" panose="020B0604030504040204" pitchFamily="50" charset="-128"/>
              </a:rPr>
              <a:t>	</a:t>
            </a:r>
            <a:endParaRPr kumimoji="0" lang="ja-JP" altLang="en-US" sz="1900">
              <a:latin typeface="Meiryo UI" panose="020B0604030504040204" pitchFamily="50" charset="-128"/>
              <a:ea typeface="Meiryo UI" panose="020B0604030504040204" pitchFamily="50" charset="-128"/>
            </a:endParaRPr>
          </a:p>
        </p:txBody>
      </p:sp>
    </p:spTree>
  </p:cSld>
  <p:clrMapOvr>
    <a:masterClrMapping/>
  </p:clrMapOvr>
</p:sld>
</file>

<file path=ppt/theme/theme1.xml><?xml version="1.0" encoding="utf-8"?>
<a:theme xmlns:a="http://schemas.openxmlformats.org/drawingml/2006/main" name="1_既定のテーマ">
  <a:themeElements>
    <a:clrScheme name="1_既定のテーマ 1">
      <a:dk1>
        <a:srgbClr val="666666"/>
      </a:dk1>
      <a:lt1>
        <a:srgbClr val="FFFFFF"/>
      </a:lt1>
      <a:dk2>
        <a:srgbClr val="FF9900"/>
      </a:dk2>
      <a:lt2>
        <a:srgbClr val="0099D4"/>
      </a:lt2>
      <a:accent1>
        <a:srgbClr val="009900"/>
      </a:accent1>
      <a:accent2>
        <a:srgbClr val="664D7E"/>
      </a:accent2>
      <a:accent3>
        <a:srgbClr val="FFFFFF"/>
      </a:accent3>
      <a:accent4>
        <a:srgbClr val="565656"/>
      </a:accent4>
      <a:accent5>
        <a:srgbClr val="AACAAA"/>
      </a:accent5>
      <a:accent6>
        <a:srgbClr val="5C4572"/>
      </a:accent6>
      <a:hlink>
        <a:srgbClr val="0066CC"/>
      </a:hlink>
      <a:folHlink>
        <a:srgbClr val="E20033"/>
      </a:folHlink>
    </a:clrScheme>
    <a:fontScheme name="1_既定のテーマ">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77838" rtl="0" eaLnBrk="0" fontAlgn="base" latinLnBrk="0" hangingPunct="0">
          <a:lnSpc>
            <a:spcPct val="100000"/>
          </a:lnSpc>
          <a:spcBef>
            <a:spcPct val="0"/>
          </a:spcBef>
          <a:spcAft>
            <a:spcPct val="0"/>
          </a:spcAft>
          <a:buClrTx/>
          <a:buSzTx/>
          <a:buFont typeface="Arial" charset="0"/>
          <a:buNone/>
          <a:tabLst/>
          <a:defRPr kumimoji="0" lang="ja-JP" sz="1900" b="0" i="0" u="none" strike="noStrike" cap="none" normalizeH="0" baseline="0">
            <a:ln>
              <a:noFill/>
            </a:ln>
            <a:solidFill>
              <a:schemeClr val="tx1"/>
            </a:solidFill>
            <a:effectLst/>
            <a:latin typeface="Calibri"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77838" rtl="0" eaLnBrk="0" fontAlgn="base" latinLnBrk="0" hangingPunct="0">
          <a:lnSpc>
            <a:spcPct val="100000"/>
          </a:lnSpc>
          <a:spcBef>
            <a:spcPct val="0"/>
          </a:spcBef>
          <a:spcAft>
            <a:spcPct val="0"/>
          </a:spcAft>
          <a:buClrTx/>
          <a:buSzTx/>
          <a:buFont typeface="Arial" charset="0"/>
          <a:buNone/>
          <a:tabLst/>
          <a:defRPr kumimoji="0" lang="ja-JP" sz="1900" b="0" i="0" u="none" strike="noStrike" cap="none" normalizeH="0" baseline="0">
            <a:ln>
              <a:noFill/>
            </a:ln>
            <a:solidFill>
              <a:schemeClr val="tx1"/>
            </a:solidFill>
            <a:effectLst/>
            <a:latin typeface="Calibri" charset="0"/>
            <a:ea typeface="ＭＳ Ｐゴシック" charset="0"/>
            <a:cs typeface="ＭＳ Ｐゴシック" charset="0"/>
          </a:defRPr>
        </a:defPPr>
      </a:lstStyle>
    </a:lnDef>
  </a:objectDefaults>
  <a:extraClrSchemeLst>
    <a:extraClrScheme>
      <a:clrScheme name="1_既定のテーマ 1">
        <a:dk1>
          <a:srgbClr val="666666"/>
        </a:dk1>
        <a:lt1>
          <a:srgbClr val="FFFFFF"/>
        </a:lt1>
        <a:dk2>
          <a:srgbClr val="FF9900"/>
        </a:dk2>
        <a:lt2>
          <a:srgbClr val="0099D4"/>
        </a:lt2>
        <a:accent1>
          <a:srgbClr val="009900"/>
        </a:accent1>
        <a:accent2>
          <a:srgbClr val="664D7E"/>
        </a:accent2>
        <a:accent3>
          <a:srgbClr val="FFFFFF"/>
        </a:accent3>
        <a:accent4>
          <a:srgbClr val="565656"/>
        </a:accent4>
        <a:accent5>
          <a:srgbClr val="AACAAA"/>
        </a:accent5>
        <a:accent6>
          <a:srgbClr val="5C4572"/>
        </a:accent6>
        <a:hlink>
          <a:srgbClr val="0066CC"/>
        </a:hlink>
        <a:folHlink>
          <a:srgbClr val="E200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ホワイト">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3133</TotalTime>
  <Pages>0</Pages>
  <Words>344</Words>
  <Characters>0</Characters>
  <Application>Microsoft Office PowerPoint</Application>
  <DocSecurity>0</DocSecurity>
  <PresentationFormat>A4 210 x 297 mm</PresentationFormat>
  <Lines>0</Lines>
  <Paragraphs>73</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Meiryo UI</vt:lpstr>
      <vt:lpstr>Arial</vt:lpstr>
      <vt:lpstr>Calibri</vt:lpstr>
      <vt:lpstr>1_既定のテーマ</vt:lpstr>
      <vt:lpstr>PowerPoint プレゼンテーション</vt:lpstr>
      <vt:lpstr>PowerPoint プレゼンテーション</vt:lpstr>
    </vt:vector>
  </TitlesOfParts>
  <Company>Tokio Marine</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Kenji Matsumoto</dc:creator>
  <cp:lastModifiedBy>藤原 秀行</cp:lastModifiedBy>
  <cp:revision>366</cp:revision>
  <cp:lastPrinted>2019-09-18T02:08:07Z</cp:lastPrinted>
  <dcterms:created xsi:type="dcterms:W3CDTF">2015-02-16T04:41:11Z</dcterms:created>
  <dcterms:modified xsi:type="dcterms:W3CDTF">2019-10-02T15:20:53Z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1041-9.1.0.4586</vt:lpwstr>
  </property>
</Properties>
</file>